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80" autoAdjust="0"/>
  </p:normalViewPr>
  <p:slideViewPr>
    <p:cSldViewPr>
      <p:cViewPr>
        <p:scale>
          <a:sx n="66" d="100"/>
          <a:sy n="66" d="100"/>
        </p:scale>
        <p:origin x="-1843" y="-1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F7483-693B-417E-A80D-E6E794A1435F}" type="datetimeFigureOut">
              <a:rPr lang="en-US" smtClean="0"/>
              <a:t>6/1/2009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C7BA-075C-49FC-8A17-40F7E30175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Pricing and Ordering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609600"/>
          <a:ext cx="6134110" cy="794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  <a:gridCol w="360830"/>
              </a:tblGrid>
              <a:tr h="1178047">
                <a:tc grid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9999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(Floral Shop Name)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_______________________________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9999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(Address)                       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_______________________________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9999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(Phone Number)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Order Date: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Invoice No._________               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Deliver to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Delivery Date: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       a.m. ___         p.m.___</a:t>
                      </a: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rowSpan="2"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Address:</a:t>
                      </a: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Call Taken By:</a:t>
                      </a: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Phone: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Wire in___ Wire Out___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Florist: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Association: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Address: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Code: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Phone: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Arrangement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Spray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Corsage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Wedding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Wrap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Balloons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Plant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Specialty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rowSpan="10" gridSpan="1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Order: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Relay Fee: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Tax: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Delivery: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Total:</a:t>
                      </a:r>
                    </a:p>
                  </a:txBody>
                  <a:tcPr marL="68580" marR="68580" marT="0" marB="0"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Birthday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Boy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Girl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Funeral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Anniversary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Get Well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Other: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9268">
                <a:tc gridSpan="1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Card: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80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Ordered by: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Account No.____________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Cash ___      Charge___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Address: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Credit Card No.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68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Phone: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Exp. Date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Wholesale Unit Cost of Goods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2900" y="2133600"/>
          <a:ext cx="61722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Flowers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Price/Bunch: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Stems/Bunch: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Unit Cost: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Carnations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$10.00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$.40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Foliage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Price/Bunch: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Stems/Bunch: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Unit Cost: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Boxwood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$8.50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$.85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Hard Goods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Price/Box: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Items/Box: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Unit Cost: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Vase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$24.00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$2.00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Floral Design Pricing Worksheet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2900" y="2133600"/>
          <a:ext cx="6172200" cy="669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/>
                <a:gridCol w="1234440"/>
                <a:gridCol w="1234440"/>
                <a:gridCol w="1234440"/>
                <a:gridCol w="123444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Flowers Used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Quantity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(each stem)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Wholesale Cost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(per stem)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Mark Up Ratio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3:1 fresh flowers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4:1 specialty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Final Cost=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Carnations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$.40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($.40 x 3)=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$1.20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($1.20 x 12)=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$14.40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Foliage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Quantity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(each stem)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Wholesale Cost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(per stem)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Mark Up Ratio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3:1 fresh foliage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4:1 specialty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Final Cost=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Boxwood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$.85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($.85 x 3)=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$2.55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($2.55 x 6)=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$15.30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Hard goods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Quantity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(per item)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Wholesale Cost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Mark Up Ratio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2:1 hard goods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Final Cost=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Vase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$2.00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($2.00 x 2)=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$4.00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($4.00 x 1 )=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$4.00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Labor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Hrs. spent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 ¼ , ½, ¾, 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Wage/Hour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(assume $8/hr)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Wage w/benefits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(Wage + 50%)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Final Cost=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½ hour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($8.00 x .50)=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$4.00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($4 +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$2)=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$6.00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$6.00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Total Cost=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(add all final costs together)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$39.70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Determine State Sales Tax--</a:t>
            </a:r>
          </a:p>
          <a:p>
            <a:pPr algn="ctr">
              <a:buNone/>
            </a:pPr>
            <a:r>
              <a:rPr lang="en-US" dirty="0" smtClean="0"/>
              <a:t>Idaho is 6%	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Total Retail Cost x .06 = State Sales Tax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332</Words>
  <Application>Microsoft Office PowerPoint</Application>
  <PresentationFormat>On-screen Show (4:3)</PresentationFormat>
  <Paragraphs>144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Pricing and Ordering</vt:lpstr>
      <vt:lpstr>Slide 2</vt:lpstr>
      <vt:lpstr>Wholesale Unit Cost of Goods</vt:lpstr>
      <vt:lpstr>Floral Design Pricing Worksheet</vt:lpstr>
      <vt:lpstr>Sales Tax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and Ordering</dc:title>
  <dc:creator>PattJust</dc:creator>
  <cp:lastModifiedBy>PattJust</cp:lastModifiedBy>
  <cp:revision>6</cp:revision>
  <dcterms:created xsi:type="dcterms:W3CDTF">2009-06-01T18:19:24Z</dcterms:created>
  <dcterms:modified xsi:type="dcterms:W3CDTF">2009-06-01T18:50:01Z</dcterms:modified>
</cp:coreProperties>
</file>