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EEA5-2F06-46E7-8C08-9CFD2959134A}" type="datetimeFigureOut">
              <a:rPr lang="en-US" smtClean="0"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4E64-A6CC-452D-8E78-8AA0ACFC6F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EEA5-2F06-46E7-8C08-9CFD2959134A}" type="datetimeFigureOut">
              <a:rPr lang="en-US" smtClean="0"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4E64-A6CC-452D-8E78-8AA0ACFC6F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EEA5-2F06-46E7-8C08-9CFD2959134A}" type="datetimeFigureOut">
              <a:rPr lang="en-US" smtClean="0"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4E64-A6CC-452D-8E78-8AA0ACFC6F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EEA5-2F06-46E7-8C08-9CFD2959134A}" type="datetimeFigureOut">
              <a:rPr lang="en-US" smtClean="0"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4E64-A6CC-452D-8E78-8AA0ACFC6F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EEA5-2F06-46E7-8C08-9CFD2959134A}" type="datetimeFigureOut">
              <a:rPr lang="en-US" smtClean="0"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4E64-A6CC-452D-8E78-8AA0ACFC6F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EEA5-2F06-46E7-8C08-9CFD2959134A}" type="datetimeFigureOut">
              <a:rPr lang="en-US" smtClean="0"/>
              <a:t>1/26/2011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4E64-A6CC-452D-8E78-8AA0ACFC6F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EEA5-2F06-46E7-8C08-9CFD2959134A}" type="datetimeFigureOut">
              <a:rPr lang="en-US" smtClean="0"/>
              <a:t>1/26/2011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4E64-A6CC-452D-8E78-8AA0ACFC6F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EEA5-2F06-46E7-8C08-9CFD2959134A}" type="datetimeFigureOut">
              <a:rPr lang="en-US" smtClean="0"/>
              <a:t>1/26/2011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4E64-A6CC-452D-8E78-8AA0ACFC6F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EEA5-2F06-46E7-8C08-9CFD2959134A}" type="datetimeFigureOut">
              <a:rPr lang="en-US" smtClean="0"/>
              <a:t>1/26/2011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4E64-A6CC-452D-8E78-8AA0ACFC6F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EEA5-2F06-46E7-8C08-9CFD2959134A}" type="datetimeFigureOut">
              <a:rPr lang="en-US" smtClean="0"/>
              <a:t>1/26/2011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4E64-A6CC-452D-8E78-8AA0ACFC6F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EEA5-2F06-46E7-8C08-9CFD2959134A}" type="datetimeFigureOut">
              <a:rPr lang="en-US" smtClean="0"/>
              <a:t>1/26/2011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84E64-A6CC-452D-8E78-8AA0ACFC6F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BEEA5-2F06-46E7-8C08-9CFD2959134A}" type="datetimeFigureOut">
              <a:rPr lang="en-US" smtClean="0"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84E64-A6CC-452D-8E78-8AA0ACFC6F0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www.ruralhealth.utas.edu.au/comm-lead/images/Maslows-needs-Pyramid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Maslow’s Hierarchy of Needs</a:t>
            </a:r>
          </a:p>
        </p:txBody>
      </p:sp>
      <p:pic>
        <p:nvPicPr>
          <p:cNvPr id="10243" name="Picture 4" descr="http://www.ruralhealth.utas.edu.au/comm-lead/images/Maslows-needs-Pyramid.jpg"/>
          <p:cNvPicPr>
            <a:picLocks noChangeAspect="1" noChangeArrowheads="1"/>
          </p:cNvPicPr>
          <p:nvPr>
            <p:ph type="body" idx="1"/>
          </p:nvPr>
        </p:nvPicPr>
        <p:blipFill>
          <a:blip r:embed="rId2" r:link="rId3" cstate="print"/>
          <a:srcRect/>
          <a:stretch>
            <a:fillRect/>
          </a:stretch>
        </p:blipFill>
        <p:spPr>
          <a:xfrm>
            <a:off x="457200" y="1905000"/>
            <a:ext cx="8056563" cy="44751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Maslow’s Hierarchy of Needs</vt:lpstr>
    </vt:vector>
  </TitlesOfParts>
  <Company>Joint School District #2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Maslow’s Hierarchy of Needs</dc:title>
  <dc:creator>District User</dc:creator>
  <cp:lastModifiedBy>District User</cp:lastModifiedBy>
  <cp:revision>1</cp:revision>
  <dcterms:created xsi:type="dcterms:W3CDTF">2011-01-26T17:45:51Z</dcterms:created>
  <dcterms:modified xsi:type="dcterms:W3CDTF">2011-01-26T17:46:22Z</dcterms:modified>
</cp:coreProperties>
</file>