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2" r:id="rId12"/>
    <p:sldId id="268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73D923-7364-46EE-B944-B71DC72F3CE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CE0025-9ED6-4818-8FEA-351E666DDE0C}">
      <dgm:prSet phldrT="[Text]"/>
      <dgm:spPr/>
      <dgm:t>
        <a:bodyPr/>
        <a:lstStyle/>
        <a:p>
          <a:r>
            <a:rPr lang="en-US"/>
            <a:t>Hort 1</a:t>
          </a:r>
        </a:p>
      </dgm:t>
    </dgm:pt>
    <dgm:pt modelId="{C2CF3755-A735-4D0B-B916-D05AB4C694C0}" type="parTrans" cxnId="{B4F052CE-3FFD-40F9-B033-8B21C639874E}">
      <dgm:prSet/>
      <dgm:spPr/>
      <dgm:t>
        <a:bodyPr/>
        <a:lstStyle/>
        <a:p>
          <a:endParaRPr lang="en-US"/>
        </a:p>
      </dgm:t>
    </dgm:pt>
    <dgm:pt modelId="{CDA27CE5-4052-4151-848E-5F91E38B5D55}" type="sibTrans" cxnId="{B4F052CE-3FFD-40F9-B033-8B21C639874E}">
      <dgm:prSet/>
      <dgm:spPr/>
      <dgm:t>
        <a:bodyPr/>
        <a:lstStyle/>
        <a:p>
          <a:endParaRPr lang="en-US"/>
        </a:p>
      </dgm:t>
    </dgm:pt>
    <dgm:pt modelId="{3E8E3C0C-C863-4244-937C-CE54FA1E426C}">
      <dgm:prSet phldrT="[Text]"/>
      <dgm:spPr/>
      <dgm:t>
        <a:bodyPr/>
        <a:lstStyle/>
        <a:p>
          <a:r>
            <a:rPr lang="en-US"/>
            <a:t>Botany/Plant/Soil</a:t>
          </a:r>
        </a:p>
      </dgm:t>
    </dgm:pt>
    <dgm:pt modelId="{EBCC6F28-334C-4845-B006-380089997A1C}" type="parTrans" cxnId="{3E405A2C-46ED-4756-B2BC-EFB5126BF991}">
      <dgm:prSet/>
      <dgm:spPr/>
      <dgm:t>
        <a:bodyPr/>
        <a:lstStyle/>
        <a:p>
          <a:endParaRPr lang="en-US"/>
        </a:p>
      </dgm:t>
    </dgm:pt>
    <dgm:pt modelId="{2F0267D0-BF44-456C-A3EC-CC95EBF60670}" type="sibTrans" cxnId="{3E405A2C-46ED-4756-B2BC-EFB5126BF991}">
      <dgm:prSet/>
      <dgm:spPr/>
      <dgm:t>
        <a:bodyPr/>
        <a:lstStyle/>
        <a:p>
          <a:endParaRPr lang="en-US"/>
        </a:p>
      </dgm:t>
    </dgm:pt>
    <dgm:pt modelId="{1E2258C4-CD47-4895-B91D-9993CCA3BB73}">
      <dgm:prSet phldrT="[Text]"/>
      <dgm:spPr/>
      <dgm:t>
        <a:bodyPr/>
        <a:lstStyle/>
        <a:p>
          <a:r>
            <a:rPr lang="en-US"/>
            <a:t>Hort 2</a:t>
          </a:r>
        </a:p>
      </dgm:t>
    </dgm:pt>
    <dgm:pt modelId="{69F0B907-C8A3-4D02-B671-BA7583D531A0}" type="parTrans" cxnId="{360B715E-5791-4B93-9208-88C973F781BD}">
      <dgm:prSet/>
      <dgm:spPr/>
      <dgm:t>
        <a:bodyPr/>
        <a:lstStyle/>
        <a:p>
          <a:endParaRPr lang="en-US"/>
        </a:p>
      </dgm:t>
    </dgm:pt>
    <dgm:pt modelId="{8B0CECD2-E193-4731-8110-3A3CBB726B1A}" type="sibTrans" cxnId="{360B715E-5791-4B93-9208-88C973F781BD}">
      <dgm:prSet/>
      <dgm:spPr/>
      <dgm:t>
        <a:bodyPr/>
        <a:lstStyle/>
        <a:p>
          <a:endParaRPr lang="en-US"/>
        </a:p>
      </dgm:t>
    </dgm:pt>
    <dgm:pt modelId="{F5173884-7567-4358-8D04-023014006909}">
      <dgm:prSet phldrT="[Text]"/>
      <dgm:spPr/>
      <dgm:t>
        <a:bodyPr/>
        <a:lstStyle/>
        <a:p>
          <a:r>
            <a:rPr lang="en-US"/>
            <a:t>Landscape Design</a:t>
          </a:r>
        </a:p>
      </dgm:t>
    </dgm:pt>
    <dgm:pt modelId="{C1702026-3BB0-457D-9654-8C1BF542F557}" type="parTrans" cxnId="{4ABF43DB-7FA1-40CF-A56E-A972A43F6116}">
      <dgm:prSet/>
      <dgm:spPr/>
      <dgm:t>
        <a:bodyPr/>
        <a:lstStyle/>
        <a:p>
          <a:endParaRPr lang="en-US"/>
        </a:p>
      </dgm:t>
    </dgm:pt>
    <dgm:pt modelId="{BC34A8FC-ADAF-444C-B6F9-9C7B531A4C4F}" type="sibTrans" cxnId="{4ABF43DB-7FA1-40CF-A56E-A972A43F6116}">
      <dgm:prSet/>
      <dgm:spPr/>
      <dgm:t>
        <a:bodyPr/>
        <a:lstStyle/>
        <a:p>
          <a:endParaRPr lang="en-US"/>
        </a:p>
      </dgm:t>
    </dgm:pt>
    <dgm:pt modelId="{2482CCCC-9138-460B-B938-8A21BD3980B3}">
      <dgm:prSet phldrT="[Text]"/>
      <dgm:spPr/>
      <dgm:t>
        <a:bodyPr/>
        <a:lstStyle/>
        <a:p>
          <a:r>
            <a:rPr lang="en-US"/>
            <a:t>Floral Design</a:t>
          </a:r>
        </a:p>
      </dgm:t>
    </dgm:pt>
    <dgm:pt modelId="{CA2646C3-E3A0-41B5-A337-163EB7553F1F}" type="parTrans" cxnId="{626E8E42-5D9D-4F2F-9B0A-CE40E4E05FB7}">
      <dgm:prSet/>
      <dgm:spPr/>
      <dgm:t>
        <a:bodyPr/>
        <a:lstStyle/>
        <a:p>
          <a:endParaRPr lang="en-US"/>
        </a:p>
      </dgm:t>
    </dgm:pt>
    <dgm:pt modelId="{2638CB36-AB90-467A-936D-11863A0DF6ED}" type="sibTrans" cxnId="{626E8E42-5D9D-4F2F-9B0A-CE40E4E05FB7}">
      <dgm:prSet/>
      <dgm:spPr/>
      <dgm:t>
        <a:bodyPr/>
        <a:lstStyle/>
        <a:p>
          <a:endParaRPr lang="en-US"/>
        </a:p>
      </dgm:t>
    </dgm:pt>
    <dgm:pt modelId="{492FE56C-65E8-43DF-A168-0E74F35ACDD3}">
      <dgm:prSet phldrT="[Text]"/>
      <dgm:spPr/>
      <dgm:t>
        <a:bodyPr/>
        <a:lstStyle/>
        <a:p>
          <a:r>
            <a:rPr lang="en-US"/>
            <a:t>Forestry</a:t>
          </a:r>
        </a:p>
      </dgm:t>
    </dgm:pt>
    <dgm:pt modelId="{FB45A7D1-7A7B-42BB-BA23-39F105AC4DA5}" type="parTrans" cxnId="{4FF5EB94-8076-40F9-8A8A-6C6782CE40E0}">
      <dgm:prSet/>
      <dgm:spPr/>
      <dgm:t>
        <a:bodyPr/>
        <a:lstStyle/>
        <a:p>
          <a:endParaRPr lang="en-US"/>
        </a:p>
      </dgm:t>
    </dgm:pt>
    <dgm:pt modelId="{CCEB7F75-B067-499B-B543-C5BBBF44A028}" type="sibTrans" cxnId="{4FF5EB94-8076-40F9-8A8A-6C6782CE40E0}">
      <dgm:prSet/>
      <dgm:spPr/>
      <dgm:t>
        <a:bodyPr/>
        <a:lstStyle/>
        <a:p>
          <a:endParaRPr lang="en-US"/>
        </a:p>
      </dgm:t>
    </dgm:pt>
    <dgm:pt modelId="{1E39AD67-5DA5-4C24-B582-E23DCB43021B}" type="pres">
      <dgm:prSet presAssocID="{9B73D923-7364-46EE-B944-B71DC72F3C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CDD6B6-40CC-4293-9BE2-35B8AF3852D7}" type="pres">
      <dgm:prSet presAssocID="{63CE0025-9ED6-4818-8FEA-351E666DDE0C}" presName="hierRoot1" presStyleCnt="0"/>
      <dgm:spPr/>
    </dgm:pt>
    <dgm:pt modelId="{25F3A97C-B59B-400F-93AD-5598D3F49DD0}" type="pres">
      <dgm:prSet presAssocID="{63CE0025-9ED6-4818-8FEA-351E666DDE0C}" presName="composite" presStyleCnt="0"/>
      <dgm:spPr/>
    </dgm:pt>
    <dgm:pt modelId="{528433B7-78C9-4B74-9E7B-6E1F6DB3F5DE}" type="pres">
      <dgm:prSet presAssocID="{63CE0025-9ED6-4818-8FEA-351E666DDE0C}" presName="background" presStyleLbl="node0" presStyleIdx="0" presStyleCnt="1"/>
      <dgm:spPr/>
    </dgm:pt>
    <dgm:pt modelId="{83684AC1-3893-47FC-9DC8-F52ECEF8C493}" type="pres">
      <dgm:prSet presAssocID="{63CE0025-9ED6-4818-8FEA-351E666DDE0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3D22B8-ED2C-4774-9CE2-2FCE8A6A575C}" type="pres">
      <dgm:prSet presAssocID="{63CE0025-9ED6-4818-8FEA-351E666DDE0C}" presName="hierChild2" presStyleCnt="0"/>
      <dgm:spPr/>
    </dgm:pt>
    <dgm:pt modelId="{83B130A6-6A85-49DA-A9D8-DF6FB24E25D5}" type="pres">
      <dgm:prSet presAssocID="{EBCC6F28-334C-4845-B006-380089997A1C}" presName="Name10" presStyleLbl="parChTrans1D2" presStyleIdx="0" presStyleCnt="1"/>
      <dgm:spPr/>
      <dgm:t>
        <a:bodyPr/>
        <a:lstStyle/>
        <a:p>
          <a:endParaRPr lang="en-US"/>
        </a:p>
      </dgm:t>
    </dgm:pt>
    <dgm:pt modelId="{8666AF88-40DB-4036-AB49-CBBE4B44FE53}" type="pres">
      <dgm:prSet presAssocID="{3E8E3C0C-C863-4244-937C-CE54FA1E426C}" presName="hierRoot2" presStyleCnt="0"/>
      <dgm:spPr/>
    </dgm:pt>
    <dgm:pt modelId="{51D490EC-444B-498A-A614-9678169AD482}" type="pres">
      <dgm:prSet presAssocID="{3E8E3C0C-C863-4244-937C-CE54FA1E426C}" presName="composite2" presStyleCnt="0"/>
      <dgm:spPr/>
    </dgm:pt>
    <dgm:pt modelId="{50F6638B-77D7-412D-8EEF-4F1788BB1EB8}" type="pres">
      <dgm:prSet presAssocID="{3E8E3C0C-C863-4244-937C-CE54FA1E426C}" presName="background2" presStyleLbl="node2" presStyleIdx="0" presStyleCnt="1"/>
      <dgm:spPr/>
    </dgm:pt>
    <dgm:pt modelId="{CF2FCFBA-073A-4062-9D77-FC1027779B03}" type="pres">
      <dgm:prSet presAssocID="{3E8E3C0C-C863-4244-937C-CE54FA1E426C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C2036C-BD9C-4717-A4A5-E8AB8A3325A5}" type="pres">
      <dgm:prSet presAssocID="{3E8E3C0C-C863-4244-937C-CE54FA1E426C}" presName="hierChild3" presStyleCnt="0"/>
      <dgm:spPr/>
    </dgm:pt>
    <dgm:pt modelId="{8615005E-6EBF-4B0D-9CC1-6F308B1ED7BC}" type="pres">
      <dgm:prSet presAssocID="{69F0B907-C8A3-4D02-B671-BA7583D531A0}" presName="Name17" presStyleLbl="parChTrans1D3" presStyleIdx="0" presStyleCnt="1"/>
      <dgm:spPr/>
      <dgm:t>
        <a:bodyPr/>
        <a:lstStyle/>
        <a:p>
          <a:endParaRPr lang="en-US"/>
        </a:p>
      </dgm:t>
    </dgm:pt>
    <dgm:pt modelId="{1B99B150-28C2-47B3-91A7-00E9F8882745}" type="pres">
      <dgm:prSet presAssocID="{1E2258C4-CD47-4895-B91D-9993CCA3BB73}" presName="hierRoot3" presStyleCnt="0"/>
      <dgm:spPr/>
    </dgm:pt>
    <dgm:pt modelId="{1004108B-082B-4E2A-8397-AD25DE4B49A7}" type="pres">
      <dgm:prSet presAssocID="{1E2258C4-CD47-4895-B91D-9993CCA3BB73}" presName="composite3" presStyleCnt="0"/>
      <dgm:spPr/>
    </dgm:pt>
    <dgm:pt modelId="{28BAA8C0-EEF0-4457-8E26-E2991DB04BA9}" type="pres">
      <dgm:prSet presAssocID="{1E2258C4-CD47-4895-B91D-9993CCA3BB73}" presName="background3" presStyleLbl="node3" presStyleIdx="0" presStyleCnt="1"/>
      <dgm:spPr/>
    </dgm:pt>
    <dgm:pt modelId="{FFB00B27-DFD5-4FE9-86B3-8CF8BFDF24F9}" type="pres">
      <dgm:prSet presAssocID="{1E2258C4-CD47-4895-B91D-9993CCA3BB73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C53499-0A92-4184-B6B7-3690BB83A3A2}" type="pres">
      <dgm:prSet presAssocID="{1E2258C4-CD47-4895-B91D-9993CCA3BB73}" presName="hierChild4" presStyleCnt="0"/>
      <dgm:spPr/>
    </dgm:pt>
    <dgm:pt modelId="{83438A32-6CE8-4D8F-8FAF-38A33A1D577C}" type="pres">
      <dgm:prSet presAssocID="{FB45A7D1-7A7B-42BB-BA23-39F105AC4DA5}" presName="Name23" presStyleLbl="parChTrans1D4" presStyleIdx="0" presStyleCnt="3"/>
      <dgm:spPr/>
      <dgm:t>
        <a:bodyPr/>
        <a:lstStyle/>
        <a:p>
          <a:endParaRPr lang="en-US"/>
        </a:p>
      </dgm:t>
    </dgm:pt>
    <dgm:pt modelId="{706C1CAD-8437-4CCF-BE3C-4D280FDCEFEC}" type="pres">
      <dgm:prSet presAssocID="{492FE56C-65E8-43DF-A168-0E74F35ACDD3}" presName="hierRoot4" presStyleCnt="0"/>
      <dgm:spPr/>
    </dgm:pt>
    <dgm:pt modelId="{7DC9F79D-CBD6-4DA6-8CEF-93ABDD020215}" type="pres">
      <dgm:prSet presAssocID="{492FE56C-65E8-43DF-A168-0E74F35ACDD3}" presName="composite4" presStyleCnt="0"/>
      <dgm:spPr/>
    </dgm:pt>
    <dgm:pt modelId="{A5B603C6-F315-4287-B706-D1D50409369E}" type="pres">
      <dgm:prSet presAssocID="{492FE56C-65E8-43DF-A168-0E74F35ACDD3}" presName="background4" presStyleLbl="node4" presStyleIdx="0" presStyleCnt="3"/>
      <dgm:spPr/>
    </dgm:pt>
    <dgm:pt modelId="{188DE539-EFBA-44A6-810E-5DEF3156F866}" type="pres">
      <dgm:prSet presAssocID="{492FE56C-65E8-43DF-A168-0E74F35ACDD3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236769-41C7-4D38-97FF-8D3177F8E5EC}" type="pres">
      <dgm:prSet presAssocID="{492FE56C-65E8-43DF-A168-0E74F35ACDD3}" presName="hierChild5" presStyleCnt="0"/>
      <dgm:spPr/>
    </dgm:pt>
    <dgm:pt modelId="{F773DB2C-0758-4CEF-8D00-85D99A26A0EC}" type="pres">
      <dgm:prSet presAssocID="{C1702026-3BB0-457D-9654-8C1BF542F557}" presName="Name23" presStyleLbl="parChTrans1D4" presStyleIdx="1" presStyleCnt="3"/>
      <dgm:spPr/>
      <dgm:t>
        <a:bodyPr/>
        <a:lstStyle/>
        <a:p>
          <a:endParaRPr lang="en-US"/>
        </a:p>
      </dgm:t>
    </dgm:pt>
    <dgm:pt modelId="{2C5BF88A-EC70-4887-8BF6-08634DA80EF5}" type="pres">
      <dgm:prSet presAssocID="{F5173884-7567-4358-8D04-023014006909}" presName="hierRoot4" presStyleCnt="0"/>
      <dgm:spPr/>
    </dgm:pt>
    <dgm:pt modelId="{16E2E842-C422-43B2-95FE-3267CA112412}" type="pres">
      <dgm:prSet presAssocID="{F5173884-7567-4358-8D04-023014006909}" presName="composite4" presStyleCnt="0"/>
      <dgm:spPr/>
    </dgm:pt>
    <dgm:pt modelId="{06D20A9B-2E4B-4B0B-9E06-B2937E6213B1}" type="pres">
      <dgm:prSet presAssocID="{F5173884-7567-4358-8D04-023014006909}" presName="background4" presStyleLbl="node4" presStyleIdx="1" presStyleCnt="3"/>
      <dgm:spPr/>
    </dgm:pt>
    <dgm:pt modelId="{8A1847A1-9065-4AA9-A5C8-6B1A9DC1A17E}" type="pres">
      <dgm:prSet presAssocID="{F5173884-7567-4358-8D04-023014006909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B76BE5-F90A-4D7C-934A-21B82406BFCC}" type="pres">
      <dgm:prSet presAssocID="{F5173884-7567-4358-8D04-023014006909}" presName="hierChild5" presStyleCnt="0"/>
      <dgm:spPr/>
    </dgm:pt>
    <dgm:pt modelId="{8C34D448-AB46-4E5F-AF19-7CFBB22B3B87}" type="pres">
      <dgm:prSet presAssocID="{CA2646C3-E3A0-41B5-A337-163EB7553F1F}" presName="Name23" presStyleLbl="parChTrans1D4" presStyleIdx="2" presStyleCnt="3"/>
      <dgm:spPr/>
      <dgm:t>
        <a:bodyPr/>
        <a:lstStyle/>
        <a:p>
          <a:endParaRPr lang="en-US"/>
        </a:p>
      </dgm:t>
    </dgm:pt>
    <dgm:pt modelId="{AE3BB452-76B3-46AB-9C38-5F05ABD317F3}" type="pres">
      <dgm:prSet presAssocID="{2482CCCC-9138-460B-B938-8A21BD3980B3}" presName="hierRoot4" presStyleCnt="0"/>
      <dgm:spPr/>
    </dgm:pt>
    <dgm:pt modelId="{FC01B6FC-0E78-4D5C-B0A6-CDC2D3F0AFD8}" type="pres">
      <dgm:prSet presAssocID="{2482CCCC-9138-460B-B938-8A21BD3980B3}" presName="composite4" presStyleCnt="0"/>
      <dgm:spPr/>
    </dgm:pt>
    <dgm:pt modelId="{D4DCF761-2EFE-4E9F-8243-3EBB99E6BE77}" type="pres">
      <dgm:prSet presAssocID="{2482CCCC-9138-460B-B938-8A21BD3980B3}" presName="background4" presStyleLbl="node4" presStyleIdx="2" presStyleCnt="3"/>
      <dgm:spPr/>
    </dgm:pt>
    <dgm:pt modelId="{A4C7B3DC-3723-4909-9DD1-F142DDFB3FA3}" type="pres">
      <dgm:prSet presAssocID="{2482CCCC-9138-460B-B938-8A21BD3980B3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2749FF-6F5E-430A-833A-D82150883A6C}" type="pres">
      <dgm:prSet presAssocID="{2482CCCC-9138-460B-B938-8A21BD3980B3}" presName="hierChild5" presStyleCnt="0"/>
      <dgm:spPr/>
    </dgm:pt>
  </dgm:ptLst>
  <dgm:cxnLst>
    <dgm:cxn modelId="{4FF5EB94-8076-40F9-8A8A-6C6782CE40E0}" srcId="{1E2258C4-CD47-4895-B91D-9993CCA3BB73}" destId="{492FE56C-65E8-43DF-A168-0E74F35ACDD3}" srcOrd="0" destOrd="0" parTransId="{FB45A7D1-7A7B-42BB-BA23-39F105AC4DA5}" sibTransId="{CCEB7F75-B067-499B-B543-C5BBBF44A028}"/>
    <dgm:cxn modelId="{CE73FB42-DE32-48E4-A6D6-4176DF920D82}" type="presOf" srcId="{EBCC6F28-334C-4845-B006-380089997A1C}" destId="{83B130A6-6A85-49DA-A9D8-DF6FB24E25D5}" srcOrd="0" destOrd="0" presId="urn:microsoft.com/office/officeart/2005/8/layout/hierarchy1"/>
    <dgm:cxn modelId="{5C944618-A8FF-43EE-9A2C-F5AECD509E0B}" type="presOf" srcId="{3E8E3C0C-C863-4244-937C-CE54FA1E426C}" destId="{CF2FCFBA-073A-4062-9D77-FC1027779B03}" srcOrd="0" destOrd="0" presId="urn:microsoft.com/office/officeart/2005/8/layout/hierarchy1"/>
    <dgm:cxn modelId="{77E7179C-19A8-40DE-BC7F-D265239EA29E}" type="presOf" srcId="{492FE56C-65E8-43DF-A168-0E74F35ACDD3}" destId="{188DE539-EFBA-44A6-810E-5DEF3156F866}" srcOrd="0" destOrd="0" presId="urn:microsoft.com/office/officeart/2005/8/layout/hierarchy1"/>
    <dgm:cxn modelId="{626E8E42-5D9D-4F2F-9B0A-CE40E4E05FB7}" srcId="{1E2258C4-CD47-4895-B91D-9993CCA3BB73}" destId="{2482CCCC-9138-460B-B938-8A21BD3980B3}" srcOrd="1" destOrd="0" parTransId="{CA2646C3-E3A0-41B5-A337-163EB7553F1F}" sibTransId="{2638CB36-AB90-467A-936D-11863A0DF6ED}"/>
    <dgm:cxn modelId="{CA30E8FD-6094-42A3-8989-E3609196D5DC}" type="presOf" srcId="{69F0B907-C8A3-4D02-B671-BA7583D531A0}" destId="{8615005E-6EBF-4B0D-9CC1-6F308B1ED7BC}" srcOrd="0" destOrd="0" presId="urn:microsoft.com/office/officeart/2005/8/layout/hierarchy1"/>
    <dgm:cxn modelId="{B4F052CE-3FFD-40F9-B033-8B21C639874E}" srcId="{9B73D923-7364-46EE-B944-B71DC72F3CE0}" destId="{63CE0025-9ED6-4818-8FEA-351E666DDE0C}" srcOrd="0" destOrd="0" parTransId="{C2CF3755-A735-4D0B-B916-D05AB4C694C0}" sibTransId="{CDA27CE5-4052-4151-848E-5F91E38B5D55}"/>
    <dgm:cxn modelId="{94328128-A403-4AD4-B19D-500B446B13BE}" type="presOf" srcId="{F5173884-7567-4358-8D04-023014006909}" destId="{8A1847A1-9065-4AA9-A5C8-6B1A9DC1A17E}" srcOrd="0" destOrd="0" presId="urn:microsoft.com/office/officeart/2005/8/layout/hierarchy1"/>
    <dgm:cxn modelId="{4ABF43DB-7FA1-40CF-A56E-A972A43F6116}" srcId="{492FE56C-65E8-43DF-A168-0E74F35ACDD3}" destId="{F5173884-7567-4358-8D04-023014006909}" srcOrd="0" destOrd="0" parTransId="{C1702026-3BB0-457D-9654-8C1BF542F557}" sibTransId="{BC34A8FC-ADAF-444C-B6F9-9C7B531A4C4F}"/>
    <dgm:cxn modelId="{5A6F842C-93A0-45F4-A0EB-B53CBDAF5760}" type="presOf" srcId="{CA2646C3-E3A0-41B5-A337-163EB7553F1F}" destId="{8C34D448-AB46-4E5F-AF19-7CFBB22B3B87}" srcOrd="0" destOrd="0" presId="urn:microsoft.com/office/officeart/2005/8/layout/hierarchy1"/>
    <dgm:cxn modelId="{7BC1FDFD-F4AF-47AA-AABB-408552A4405B}" type="presOf" srcId="{1E2258C4-CD47-4895-B91D-9993CCA3BB73}" destId="{FFB00B27-DFD5-4FE9-86B3-8CF8BFDF24F9}" srcOrd="0" destOrd="0" presId="urn:microsoft.com/office/officeart/2005/8/layout/hierarchy1"/>
    <dgm:cxn modelId="{360B715E-5791-4B93-9208-88C973F781BD}" srcId="{3E8E3C0C-C863-4244-937C-CE54FA1E426C}" destId="{1E2258C4-CD47-4895-B91D-9993CCA3BB73}" srcOrd="0" destOrd="0" parTransId="{69F0B907-C8A3-4D02-B671-BA7583D531A0}" sibTransId="{8B0CECD2-E193-4731-8110-3A3CBB726B1A}"/>
    <dgm:cxn modelId="{85D1331C-3C1D-4670-8879-57051B8A1B9B}" type="presOf" srcId="{C1702026-3BB0-457D-9654-8C1BF542F557}" destId="{F773DB2C-0758-4CEF-8D00-85D99A26A0EC}" srcOrd="0" destOrd="0" presId="urn:microsoft.com/office/officeart/2005/8/layout/hierarchy1"/>
    <dgm:cxn modelId="{66CB497D-D725-41B3-991B-04A151ECE09C}" type="presOf" srcId="{63CE0025-9ED6-4818-8FEA-351E666DDE0C}" destId="{83684AC1-3893-47FC-9DC8-F52ECEF8C493}" srcOrd="0" destOrd="0" presId="urn:microsoft.com/office/officeart/2005/8/layout/hierarchy1"/>
    <dgm:cxn modelId="{E51DBB6C-DC1A-4508-8F0F-FD890CE7213B}" type="presOf" srcId="{FB45A7D1-7A7B-42BB-BA23-39F105AC4DA5}" destId="{83438A32-6CE8-4D8F-8FAF-38A33A1D577C}" srcOrd="0" destOrd="0" presId="urn:microsoft.com/office/officeart/2005/8/layout/hierarchy1"/>
    <dgm:cxn modelId="{C89E7120-77D5-4797-834A-B6929EE13199}" type="presOf" srcId="{9B73D923-7364-46EE-B944-B71DC72F3CE0}" destId="{1E39AD67-5DA5-4C24-B582-E23DCB43021B}" srcOrd="0" destOrd="0" presId="urn:microsoft.com/office/officeart/2005/8/layout/hierarchy1"/>
    <dgm:cxn modelId="{3E405A2C-46ED-4756-B2BC-EFB5126BF991}" srcId="{63CE0025-9ED6-4818-8FEA-351E666DDE0C}" destId="{3E8E3C0C-C863-4244-937C-CE54FA1E426C}" srcOrd="0" destOrd="0" parTransId="{EBCC6F28-334C-4845-B006-380089997A1C}" sibTransId="{2F0267D0-BF44-456C-A3EC-CC95EBF60670}"/>
    <dgm:cxn modelId="{E1043E8B-38B8-41A9-BDF2-6B987600D5D0}" type="presOf" srcId="{2482CCCC-9138-460B-B938-8A21BD3980B3}" destId="{A4C7B3DC-3723-4909-9DD1-F142DDFB3FA3}" srcOrd="0" destOrd="0" presId="urn:microsoft.com/office/officeart/2005/8/layout/hierarchy1"/>
    <dgm:cxn modelId="{F74859C8-9D0F-4F45-9264-BCF142741B30}" type="presParOf" srcId="{1E39AD67-5DA5-4C24-B582-E23DCB43021B}" destId="{B7CDD6B6-40CC-4293-9BE2-35B8AF3852D7}" srcOrd="0" destOrd="0" presId="urn:microsoft.com/office/officeart/2005/8/layout/hierarchy1"/>
    <dgm:cxn modelId="{A6CC5EBC-7FD7-403C-BC78-CE9B03672248}" type="presParOf" srcId="{B7CDD6B6-40CC-4293-9BE2-35B8AF3852D7}" destId="{25F3A97C-B59B-400F-93AD-5598D3F49DD0}" srcOrd="0" destOrd="0" presId="urn:microsoft.com/office/officeart/2005/8/layout/hierarchy1"/>
    <dgm:cxn modelId="{6DF92E17-DE4B-43D9-BD33-A767CB30936A}" type="presParOf" srcId="{25F3A97C-B59B-400F-93AD-5598D3F49DD0}" destId="{528433B7-78C9-4B74-9E7B-6E1F6DB3F5DE}" srcOrd="0" destOrd="0" presId="urn:microsoft.com/office/officeart/2005/8/layout/hierarchy1"/>
    <dgm:cxn modelId="{2BF969F2-7B4B-4C92-8774-D9534E6EE7E9}" type="presParOf" srcId="{25F3A97C-B59B-400F-93AD-5598D3F49DD0}" destId="{83684AC1-3893-47FC-9DC8-F52ECEF8C493}" srcOrd="1" destOrd="0" presId="urn:microsoft.com/office/officeart/2005/8/layout/hierarchy1"/>
    <dgm:cxn modelId="{EBEC2AF9-E318-4E1C-AE5C-AAE1DFACE719}" type="presParOf" srcId="{B7CDD6B6-40CC-4293-9BE2-35B8AF3852D7}" destId="{A13D22B8-ED2C-4774-9CE2-2FCE8A6A575C}" srcOrd="1" destOrd="0" presId="urn:microsoft.com/office/officeart/2005/8/layout/hierarchy1"/>
    <dgm:cxn modelId="{C322C472-5A05-459D-B3CD-D3EEB858277A}" type="presParOf" srcId="{A13D22B8-ED2C-4774-9CE2-2FCE8A6A575C}" destId="{83B130A6-6A85-49DA-A9D8-DF6FB24E25D5}" srcOrd="0" destOrd="0" presId="urn:microsoft.com/office/officeart/2005/8/layout/hierarchy1"/>
    <dgm:cxn modelId="{D67D5F2C-6964-476F-823D-262BF44523E4}" type="presParOf" srcId="{A13D22B8-ED2C-4774-9CE2-2FCE8A6A575C}" destId="{8666AF88-40DB-4036-AB49-CBBE4B44FE53}" srcOrd="1" destOrd="0" presId="urn:microsoft.com/office/officeart/2005/8/layout/hierarchy1"/>
    <dgm:cxn modelId="{8E30AAAB-5CA1-4E35-8221-FEFE1069912E}" type="presParOf" srcId="{8666AF88-40DB-4036-AB49-CBBE4B44FE53}" destId="{51D490EC-444B-498A-A614-9678169AD482}" srcOrd="0" destOrd="0" presId="urn:microsoft.com/office/officeart/2005/8/layout/hierarchy1"/>
    <dgm:cxn modelId="{16D020F6-924A-4200-B079-9F90F2DDA42D}" type="presParOf" srcId="{51D490EC-444B-498A-A614-9678169AD482}" destId="{50F6638B-77D7-412D-8EEF-4F1788BB1EB8}" srcOrd="0" destOrd="0" presId="urn:microsoft.com/office/officeart/2005/8/layout/hierarchy1"/>
    <dgm:cxn modelId="{D5D8D191-2FB0-4B0E-A3B5-B4E78F543176}" type="presParOf" srcId="{51D490EC-444B-498A-A614-9678169AD482}" destId="{CF2FCFBA-073A-4062-9D77-FC1027779B03}" srcOrd="1" destOrd="0" presId="urn:microsoft.com/office/officeart/2005/8/layout/hierarchy1"/>
    <dgm:cxn modelId="{8B2EF1E6-1B2D-448A-A012-C0E62133EB40}" type="presParOf" srcId="{8666AF88-40DB-4036-AB49-CBBE4B44FE53}" destId="{69C2036C-BD9C-4717-A4A5-E8AB8A3325A5}" srcOrd="1" destOrd="0" presId="urn:microsoft.com/office/officeart/2005/8/layout/hierarchy1"/>
    <dgm:cxn modelId="{81F56336-05F3-4503-B28D-6DB026B3669E}" type="presParOf" srcId="{69C2036C-BD9C-4717-A4A5-E8AB8A3325A5}" destId="{8615005E-6EBF-4B0D-9CC1-6F308B1ED7BC}" srcOrd="0" destOrd="0" presId="urn:microsoft.com/office/officeart/2005/8/layout/hierarchy1"/>
    <dgm:cxn modelId="{393FF1D5-B677-42A1-B4EC-AD3CE20D17DA}" type="presParOf" srcId="{69C2036C-BD9C-4717-A4A5-E8AB8A3325A5}" destId="{1B99B150-28C2-47B3-91A7-00E9F8882745}" srcOrd="1" destOrd="0" presId="urn:microsoft.com/office/officeart/2005/8/layout/hierarchy1"/>
    <dgm:cxn modelId="{1C3BBB87-5D1D-4AA6-8289-FD37AFC72CF3}" type="presParOf" srcId="{1B99B150-28C2-47B3-91A7-00E9F8882745}" destId="{1004108B-082B-4E2A-8397-AD25DE4B49A7}" srcOrd="0" destOrd="0" presId="urn:microsoft.com/office/officeart/2005/8/layout/hierarchy1"/>
    <dgm:cxn modelId="{5613AAC8-C202-404D-A331-F6B0D9B2A469}" type="presParOf" srcId="{1004108B-082B-4E2A-8397-AD25DE4B49A7}" destId="{28BAA8C0-EEF0-4457-8E26-E2991DB04BA9}" srcOrd="0" destOrd="0" presId="urn:microsoft.com/office/officeart/2005/8/layout/hierarchy1"/>
    <dgm:cxn modelId="{35B4D56A-23F2-4E59-9ED3-324274777D64}" type="presParOf" srcId="{1004108B-082B-4E2A-8397-AD25DE4B49A7}" destId="{FFB00B27-DFD5-4FE9-86B3-8CF8BFDF24F9}" srcOrd="1" destOrd="0" presId="urn:microsoft.com/office/officeart/2005/8/layout/hierarchy1"/>
    <dgm:cxn modelId="{9C14BDAD-5B23-491D-92D4-7CE3389710BC}" type="presParOf" srcId="{1B99B150-28C2-47B3-91A7-00E9F8882745}" destId="{A3C53499-0A92-4184-B6B7-3690BB83A3A2}" srcOrd="1" destOrd="0" presId="urn:microsoft.com/office/officeart/2005/8/layout/hierarchy1"/>
    <dgm:cxn modelId="{5A3C1A48-136F-4055-BB1C-0A95052CC89D}" type="presParOf" srcId="{A3C53499-0A92-4184-B6B7-3690BB83A3A2}" destId="{83438A32-6CE8-4D8F-8FAF-38A33A1D577C}" srcOrd="0" destOrd="0" presId="urn:microsoft.com/office/officeart/2005/8/layout/hierarchy1"/>
    <dgm:cxn modelId="{6AC7F479-AC97-42BA-9C88-4192A84EC55D}" type="presParOf" srcId="{A3C53499-0A92-4184-B6B7-3690BB83A3A2}" destId="{706C1CAD-8437-4CCF-BE3C-4D280FDCEFEC}" srcOrd="1" destOrd="0" presId="urn:microsoft.com/office/officeart/2005/8/layout/hierarchy1"/>
    <dgm:cxn modelId="{392FFEC6-293B-4EBC-A19A-3C10015099B7}" type="presParOf" srcId="{706C1CAD-8437-4CCF-BE3C-4D280FDCEFEC}" destId="{7DC9F79D-CBD6-4DA6-8CEF-93ABDD020215}" srcOrd="0" destOrd="0" presId="urn:microsoft.com/office/officeart/2005/8/layout/hierarchy1"/>
    <dgm:cxn modelId="{1EDE519E-C7DE-42F9-A556-215F302F281A}" type="presParOf" srcId="{7DC9F79D-CBD6-4DA6-8CEF-93ABDD020215}" destId="{A5B603C6-F315-4287-B706-D1D50409369E}" srcOrd="0" destOrd="0" presId="urn:microsoft.com/office/officeart/2005/8/layout/hierarchy1"/>
    <dgm:cxn modelId="{A0645355-C4DB-470C-99CC-C9CCDE1276E3}" type="presParOf" srcId="{7DC9F79D-CBD6-4DA6-8CEF-93ABDD020215}" destId="{188DE539-EFBA-44A6-810E-5DEF3156F866}" srcOrd="1" destOrd="0" presId="urn:microsoft.com/office/officeart/2005/8/layout/hierarchy1"/>
    <dgm:cxn modelId="{EB85B94B-C93B-496D-A454-AF45075AA0BE}" type="presParOf" srcId="{706C1CAD-8437-4CCF-BE3C-4D280FDCEFEC}" destId="{31236769-41C7-4D38-97FF-8D3177F8E5EC}" srcOrd="1" destOrd="0" presId="urn:microsoft.com/office/officeart/2005/8/layout/hierarchy1"/>
    <dgm:cxn modelId="{2C521329-5F1F-49B5-B852-12238F0A3829}" type="presParOf" srcId="{31236769-41C7-4D38-97FF-8D3177F8E5EC}" destId="{F773DB2C-0758-4CEF-8D00-85D99A26A0EC}" srcOrd="0" destOrd="0" presId="urn:microsoft.com/office/officeart/2005/8/layout/hierarchy1"/>
    <dgm:cxn modelId="{F736203F-2F19-4E89-AC2C-16E41AE71258}" type="presParOf" srcId="{31236769-41C7-4D38-97FF-8D3177F8E5EC}" destId="{2C5BF88A-EC70-4887-8BF6-08634DA80EF5}" srcOrd="1" destOrd="0" presId="urn:microsoft.com/office/officeart/2005/8/layout/hierarchy1"/>
    <dgm:cxn modelId="{E26850A3-8DC7-4B32-AD5F-09E9E647F341}" type="presParOf" srcId="{2C5BF88A-EC70-4887-8BF6-08634DA80EF5}" destId="{16E2E842-C422-43B2-95FE-3267CA112412}" srcOrd="0" destOrd="0" presId="urn:microsoft.com/office/officeart/2005/8/layout/hierarchy1"/>
    <dgm:cxn modelId="{2322C5B5-DEEB-4C2B-A0D3-5BCEFDCA2842}" type="presParOf" srcId="{16E2E842-C422-43B2-95FE-3267CA112412}" destId="{06D20A9B-2E4B-4B0B-9E06-B2937E6213B1}" srcOrd="0" destOrd="0" presId="urn:microsoft.com/office/officeart/2005/8/layout/hierarchy1"/>
    <dgm:cxn modelId="{E6A0FCF6-F4B5-4E38-A2F6-031AF752531E}" type="presParOf" srcId="{16E2E842-C422-43B2-95FE-3267CA112412}" destId="{8A1847A1-9065-4AA9-A5C8-6B1A9DC1A17E}" srcOrd="1" destOrd="0" presId="urn:microsoft.com/office/officeart/2005/8/layout/hierarchy1"/>
    <dgm:cxn modelId="{A8B2538A-B96B-40BE-8E28-0739A2C83547}" type="presParOf" srcId="{2C5BF88A-EC70-4887-8BF6-08634DA80EF5}" destId="{8EB76BE5-F90A-4D7C-934A-21B82406BFCC}" srcOrd="1" destOrd="0" presId="urn:microsoft.com/office/officeart/2005/8/layout/hierarchy1"/>
    <dgm:cxn modelId="{C6E9D0CA-692B-44B5-814A-80CD1EC21765}" type="presParOf" srcId="{A3C53499-0A92-4184-B6B7-3690BB83A3A2}" destId="{8C34D448-AB46-4E5F-AF19-7CFBB22B3B87}" srcOrd="2" destOrd="0" presId="urn:microsoft.com/office/officeart/2005/8/layout/hierarchy1"/>
    <dgm:cxn modelId="{0C7869CE-9306-4CD6-BB31-2108F00FB52C}" type="presParOf" srcId="{A3C53499-0A92-4184-B6B7-3690BB83A3A2}" destId="{AE3BB452-76B3-46AB-9C38-5F05ABD317F3}" srcOrd="3" destOrd="0" presId="urn:microsoft.com/office/officeart/2005/8/layout/hierarchy1"/>
    <dgm:cxn modelId="{90909397-ACD2-4106-9D54-F8FAFD98DE5C}" type="presParOf" srcId="{AE3BB452-76B3-46AB-9C38-5F05ABD317F3}" destId="{FC01B6FC-0E78-4D5C-B0A6-CDC2D3F0AFD8}" srcOrd="0" destOrd="0" presId="urn:microsoft.com/office/officeart/2005/8/layout/hierarchy1"/>
    <dgm:cxn modelId="{C6E05F00-8B41-44A8-9060-C13E9270A7F8}" type="presParOf" srcId="{FC01B6FC-0E78-4D5C-B0A6-CDC2D3F0AFD8}" destId="{D4DCF761-2EFE-4E9F-8243-3EBB99E6BE77}" srcOrd="0" destOrd="0" presId="urn:microsoft.com/office/officeart/2005/8/layout/hierarchy1"/>
    <dgm:cxn modelId="{821E969E-0F2A-441E-BC5C-94FB5E34AB53}" type="presParOf" srcId="{FC01B6FC-0E78-4D5C-B0A6-CDC2D3F0AFD8}" destId="{A4C7B3DC-3723-4909-9DD1-F142DDFB3FA3}" srcOrd="1" destOrd="0" presId="urn:microsoft.com/office/officeart/2005/8/layout/hierarchy1"/>
    <dgm:cxn modelId="{0943D3E5-12DB-4F6E-BFBC-A61FD1165013}" type="presParOf" srcId="{AE3BB452-76B3-46AB-9C38-5F05ABD317F3}" destId="{D32749FF-6F5E-430A-833A-D82150883A6C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64FE09-A722-402E-B360-07C2F8336A9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AD962F-A0E5-4B9D-BEBC-6715754733DB}">
      <dgm:prSet phldrT="[Text]"/>
      <dgm:spPr/>
      <dgm:t>
        <a:bodyPr/>
        <a:lstStyle/>
        <a:p>
          <a:r>
            <a:rPr lang="en-US" dirty="0"/>
            <a:t>Intro to Animal Science</a:t>
          </a:r>
        </a:p>
      </dgm:t>
    </dgm:pt>
    <dgm:pt modelId="{D05C4B33-D926-4528-8E76-8902CD728BDC}" type="parTrans" cxnId="{CA934961-95B9-44B9-ACFC-5E0545C34044}">
      <dgm:prSet/>
      <dgm:spPr/>
      <dgm:t>
        <a:bodyPr/>
        <a:lstStyle/>
        <a:p>
          <a:endParaRPr lang="en-US"/>
        </a:p>
      </dgm:t>
    </dgm:pt>
    <dgm:pt modelId="{05A18A36-AF3E-4B5A-A213-5550742796FB}" type="sibTrans" cxnId="{CA934961-95B9-44B9-ACFC-5E0545C34044}">
      <dgm:prSet/>
      <dgm:spPr/>
      <dgm:t>
        <a:bodyPr/>
        <a:lstStyle/>
        <a:p>
          <a:endParaRPr lang="en-US"/>
        </a:p>
      </dgm:t>
    </dgm:pt>
    <dgm:pt modelId="{DEDB07CC-A954-43A0-9574-A0342FC09842}">
      <dgm:prSet phldrT="[Text]"/>
      <dgm:spPr/>
      <dgm:t>
        <a:bodyPr/>
        <a:lstStyle/>
        <a:p>
          <a:r>
            <a:rPr lang="en-US" dirty="0"/>
            <a:t>Animal Zoology</a:t>
          </a:r>
        </a:p>
      </dgm:t>
    </dgm:pt>
    <dgm:pt modelId="{43D950A4-FB64-4381-918A-1457E0618DD4}" type="parTrans" cxnId="{63806431-746E-4790-A268-0AA9C57FEF3A}">
      <dgm:prSet/>
      <dgm:spPr/>
      <dgm:t>
        <a:bodyPr/>
        <a:lstStyle/>
        <a:p>
          <a:endParaRPr lang="en-US"/>
        </a:p>
      </dgm:t>
    </dgm:pt>
    <dgm:pt modelId="{4881990F-0C1D-4AD3-9B77-E98E713D4464}" type="sibTrans" cxnId="{63806431-746E-4790-A268-0AA9C57FEF3A}">
      <dgm:prSet/>
      <dgm:spPr/>
      <dgm:t>
        <a:bodyPr/>
        <a:lstStyle/>
        <a:p>
          <a:endParaRPr lang="en-US"/>
        </a:p>
      </dgm:t>
    </dgm:pt>
    <dgm:pt modelId="{EAB4A455-7A77-41B3-80D3-87623EAC01CC}">
      <dgm:prSet phldrT="[Text]"/>
      <dgm:spPr/>
      <dgm:t>
        <a:bodyPr/>
        <a:lstStyle/>
        <a:p>
          <a:r>
            <a:rPr lang="en-US" dirty="0"/>
            <a:t>Equine 1</a:t>
          </a:r>
        </a:p>
      </dgm:t>
    </dgm:pt>
    <dgm:pt modelId="{4338F930-BD02-4E7C-92E7-7E11AC3F7857}" type="parTrans" cxnId="{15DD7FD1-D7AF-4EA6-990C-679C8CB34A0C}">
      <dgm:prSet/>
      <dgm:spPr/>
      <dgm:t>
        <a:bodyPr/>
        <a:lstStyle/>
        <a:p>
          <a:endParaRPr lang="en-US"/>
        </a:p>
      </dgm:t>
    </dgm:pt>
    <dgm:pt modelId="{216EA41A-12C1-4BEB-AD55-595539BDCA28}" type="sibTrans" cxnId="{15DD7FD1-D7AF-4EA6-990C-679C8CB34A0C}">
      <dgm:prSet/>
      <dgm:spPr/>
      <dgm:t>
        <a:bodyPr/>
        <a:lstStyle/>
        <a:p>
          <a:endParaRPr lang="en-US"/>
        </a:p>
      </dgm:t>
    </dgm:pt>
    <dgm:pt modelId="{2EF1CB53-8713-4E13-84AA-4EF8C243EF8A}">
      <dgm:prSet phldrT="[Text]"/>
      <dgm:spPr/>
      <dgm:t>
        <a:bodyPr/>
        <a:lstStyle/>
        <a:p>
          <a:r>
            <a:rPr lang="en-US" dirty="0"/>
            <a:t>Equine 2</a:t>
          </a:r>
        </a:p>
      </dgm:t>
    </dgm:pt>
    <dgm:pt modelId="{9007230C-BB1F-42AF-8AA3-8C8305C83F71}" type="parTrans" cxnId="{2116CF3A-5EE7-4391-97F4-D9DBFBB1BD64}">
      <dgm:prSet/>
      <dgm:spPr/>
      <dgm:t>
        <a:bodyPr/>
        <a:lstStyle/>
        <a:p>
          <a:endParaRPr lang="en-US"/>
        </a:p>
      </dgm:t>
    </dgm:pt>
    <dgm:pt modelId="{BDC7C77B-FD7A-4D44-85BD-29F124A456D5}" type="sibTrans" cxnId="{2116CF3A-5EE7-4391-97F4-D9DBFBB1BD64}">
      <dgm:prSet/>
      <dgm:spPr/>
      <dgm:t>
        <a:bodyPr/>
        <a:lstStyle/>
        <a:p>
          <a:endParaRPr lang="en-US"/>
        </a:p>
      </dgm:t>
    </dgm:pt>
    <dgm:pt modelId="{BE526FA2-DB1F-4D3A-A47A-CD0C20E22A13}">
      <dgm:prSet phldrT="[Text]"/>
      <dgm:spPr/>
      <dgm:t>
        <a:bodyPr/>
        <a:lstStyle/>
        <a:p>
          <a:r>
            <a:rPr lang="en-US" dirty="0"/>
            <a:t>Nutrition</a:t>
          </a:r>
        </a:p>
      </dgm:t>
    </dgm:pt>
    <dgm:pt modelId="{707AECE5-E38A-4BCB-936F-9CC74D93DD00}" type="parTrans" cxnId="{730C6931-FCFD-4DE7-947F-586CB0F20B2A}">
      <dgm:prSet/>
      <dgm:spPr/>
      <dgm:t>
        <a:bodyPr/>
        <a:lstStyle/>
        <a:p>
          <a:endParaRPr lang="en-US"/>
        </a:p>
      </dgm:t>
    </dgm:pt>
    <dgm:pt modelId="{33072480-A07E-46E9-A6AE-1AE662D41841}" type="sibTrans" cxnId="{730C6931-FCFD-4DE7-947F-586CB0F20B2A}">
      <dgm:prSet/>
      <dgm:spPr/>
      <dgm:t>
        <a:bodyPr/>
        <a:lstStyle/>
        <a:p>
          <a:endParaRPr lang="en-US"/>
        </a:p>
      </dgm:t>
    </dgm:pt>
    <dgm:pt modelId="{40F060C9-B5EE-46BC-B814-F1114CD249B3}">
      <dgm:prSet phldrT="[Text]"/>
      <dgm:spPr/>
      <dgm:t>
        <a:bodyPr/>
        <a:lstStyle/>
        <a:p>
          <a:r>
            <a:rPr lang="en-US" dirty="0"/>
            <a:t>Food Science</a:t>
          </a:r>
        </a:p>
      </dgm:t>
    </dgm:pt>
    <dgm:pt modelId="{F7C06950-45FE-42D7-A9A0-12A7C387AEAC}" type="parTrans" cxnId="{33AF4720-4B06-4F7D-B8D6-7C9D7DE6B973}">
      <dgm:prSet/>
      <dgm:spPr/>
      <dgm:t>
        <a:bodyPr/>
        <a:lstStyle/>
        <a:p>
          <a:endParaRPr lang="en-US"/>
        </a:p>
      </dgm:t>
    </dgm:pt>
    <dgm:pt modelId="{1CCDF437-A0E3-4BEA-AE40-A78E52D9AC97}" type="sibTrans" cxnId="{33AF4720-4B06-4F7D-B8D6-7C9D7DE6B973}">
      <dgm:prSet/>
      <dgm:spPr/>
      <dgm:t>
        <a:bodyPr/>
        <a:lstStyle/>
        <a:p>
          <a:endParaRPr lang="en-US"/>
        </a:p>
      </dgm:t>
    </dgm:pt>
    <dgm:pt modelId="{52A4E14E-2896-4484-A1F7-52120A491791}">
      <dgm:prSet phldrT="[Text]"/>
      <dgm:spPr/>
      <dgm:t>
        <a:bodyPr/>
        <a:lstStyle/>
        <a:p>
          <a:r>
            <a:rPr lang="en-US" dirty="0"/>
            <a:t>Fish and Wildlife</a:t>
          </a:r>
        </a:p>
      </dgm:t>
    </dgm:pt>
    <dgm:pt modelId="{6BAF1E5F-9F28-4EBF-A33B-62624821E7B9}" type="parTrans" cxnId="{01660DE9-19E4-44EE-94EE-7D651DA6746C}">
      <dgm:prSet/>
      <dgm:spPr/>
      <dgm:t>
        <a:bodyPr/>
        <a:lstStyle/>
        <a:p>
          <a:endParaRPr lang="en-US"/>
        </a:p>
      </dgm:t>
    </dgm:pt>
    <dgm:pt modelId="{7625765E-F9D1-4E3E-9BF3-EDC60CF56F7C}" type="sibTrans" cxnId="{01660DE9-19E4-44EE-94EE-7D651DA6746C}">
      <dgm:prSet/>
      <dgm:spPr/>
      <dgm:t>
        <a:bodyPr/>
        <a:lstStyle/>
        <a:p>
          <a:endParaRPr lang="en-US"/>
        </a:p>
      </dgm:t>
    </dgm:pt>
    <dgm:pt modelId="{339B7736-27AC-4DF8-9453-6EFC4B93F620}">
      <dgm:prSet phldrT="[Text]"/>
      <dgm:spPr/>
      <dgm:t>
        <a:bodyPr/>
        <a:lstStyle/>
        <a:p>
          <a:r>
            <a:rPr lang="en-US" dirty="0"/>
            <a:t>Botany/Range</a:t>
          </a:r>
        </a:p>
      </dgm:t>
    </dgm:pt>
    <dgm:pt modelId="{9ED3400D-B17C-4039-8775-24A94AAAF554}" type="parTrans" cxnId="{2D808DE0-15A2-4B9C-9496-753A3B060A5F}">
      <dgm:prSet/>
      <dgm:spPr/>
      <dgm:t>
        <a:bodyPr/>
        <a:lstStyle/>
        <a:p>
          <a:endParaRPr lang="en-US"/>
        </a:p>
      </dgm:t>
    </dgm:pt>
    <dgm:pt modelId="{5F3C05D0-53F7-4E42-A8B6-D5818D4E52F2}" type="sibTrans" cxnId="{2D808DE0-15A2-4B9C-9496-753A3B060A5F}">
      <dgm:prSet/>
      <dgm:spPr/>
      <dgm:t>
        <a:bodyPr/>
        <a:lstStyle/>
        <a:p>
          <a:endParaRPr lang="en-US"/>
        </a:p>
      </dgm:t>
    </dgm:pt>
    <dgm:pt modelId="{44CA4DF0-D712-4E80-BCD2-E1F4DBC650A3}">
      <dgm:prSet phldrT="[Text]"/>
      <dgm:spPr/>
      <dgm:t>
        <a:bodyPr/>
        <a:lstStyle/>
        <a:p>
          <a:r>
            <a:rPr lang="en-US" dirty="0"/>
            <a:t>Small Animal Care</a:t>
          </a:r>
        </a:p>
      </dgm:t>
    </dgm:pt>
    <dgm:pt modelId="{A3EEE93F-9D3F-4EDE-8D85-80BF4CA62B1B}" type="parTrans" cxnId="{DBC0F2D9-8DDB-455D-BC2F-9A84F217E5C4}">
      <dgm:prSet/>
      <dgm:spPr/>
      <dgm:t>
        <a:bodyPr/>
        <a:lstStyle/>
        <a:p>
          <a:endParaRPr lang="en-US"/>
        </a:p>
      </dgm:t>
    </dgm:pt>
    <dgm:pt modelId="{C6CA8D27-9855-44A4-8BE4-338142B9FD3F}" type="sibTrans" cxnId="{DBC0F2D9-8DDB-455D-BC2F-9A84F217E5C4}">
      <dgm:prSet/>
      <dgm:spPr/>
      <dgm:t>
        <a:bodyPr/>
        <a:lstStyle/>
        <a:p>
          <a:endParaRPr lang="en-US"/>
        </a:p>
      </dgm:t>
    </dgm:pt>
    <dgm:pt modelId="{EDC1703A-9066-4310-91D4-22423C4F0FFD}">
      <dgm:prSet phldrT="[Text]"/>
      <dgm:spPr/>
      <dgm:t>
        <a:bodyPr/>
        <a:lstStyle/>
        <a:p>
          <a:r>
            <a:rPr lang="en-US" dirty="0"/>
            <a:t>Vet Tech</a:t>
          </a:r>
        </a:p>
      </dgm:t>
    </dgm:pt>
    <dgm:pt modelId="{B127DFE7-F7AF-401B-82DC-1A143957CA40}" type="parTrans" cxnId="{77316B78-B7E5-4A0C-B612-AE08A8F312A3}">
      <dgm:prSet/>
      <dgm:spPr/>
      <dgm:t>
        <a:bodyPr/>
        <a:lstStyle/>
        <a:p>
          <a:endParaRPr lang="en-US"/>
        </a:p>
      </dgm:t>
    </dgm:pt>
    <dgm:pt modelId="{18F516DB-C211-4C62-B00F-1E751F04374C}" type="sibTrans" cxnId="{77316B78-B7E5-4A0C-B612-AE08A8F312A3}">
      <dgm:prSet/>
      <dgm:spPr/>
      <dgm:t>
        <a:bodyPr/>
        <a:lstStyle/>
        <a:p>
          <a:endParaRPr lang="en-US"/>
        </a:p>
      </dgm:t>
    </dgm:pt>
    <dgm:pt modelId="{5171A221-44ED-444F-B292-574F3F31605D}" type="pres">
      <dgm:prSet presAssocID="{4F64FE09-A722-402E-B360-07C2F8336A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4FE0286-8A8B-4F04-87E0-813C2E324222}" type="pres">
      <dgm:prSet presAssocID="{41AD962F-A0E5-4B9D-BEBC-6715754733DB}" presName="hierRoot1" presStyleCnt="0"/>
      <dgm:spPr/>
    </dgm:pt>
    <dgm:pt modelId="{3EE04531-9F1D-4E20-AA72-EFBFF9497E8C}" type="pres">
      <dgm:prSet presAssocID="{41AD962F-A0E5-4B9D-BEBC-6715754733DB}" presName="composite" presStyleCnt="0"/>
      <dgm:spPr/>
    </dgm:pt>
    <dgm:pt modelId="{FAB26172-6F05-4C6C-8700-0D9FCA6EC605}" type="pres">
      <dgm:prSet presAssocID="{41AD962F-A0E5-4B9D-BEBC-6715754733DB}" presName="background" presStyleLbl="node0" presStyleIdx="0" presStyleCnt="1"/>
      <dgm:spPr/>
    </dgm:pt>
    <dgm:pt modelId="{10E81188-4BD3-4F52-8F59-D5B659F9AAAB}" type="pres">
      <dgm:prSet presAssocID="{41AD962F-A0E5-4B9D-BEBC-6715754733D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AF9168-5E51-4DA5-ABF9-D43C1A001B01}" type="pres">
      <dgm:prSet presAssocID="{41AD962F-A0E5-4B9D-BEBC-6715754733DB}" presName="hierChild2" presStyleCnt="0"/>
      <dgm:spPr/>
    </dgm:pt>
    <dgm:pt modelId="{C40994CE-49DE-4AE7-85B4-B76E6DCB107C}" type="pres">
      <dgm:prSet presAssocID="{43D950A4-FB64-4381-918A-1457E0618DD4}" presName="Name10" presStyleLbl="parChTrans1D2" presStyleIdx="0" presStyleCnt="1"/>
      <dgm:spPr/>
      <dgm:t>
        <a:bodyPr/>
        <a:lstStyle/>
        <a:p>
          <a:endParaRPr lang="en-US"/>
        </a:p>
      </dgm:t>
    </dgm:pt>
    <dgm:pt modelId="{D3EA5081-A018-46DF-9D9A-65E63DB9CF27}" type="pres">
      <dgm:prSet presAssocID="{DEDB07CC-A954-43A0-9574-A0342FC09842}" presName="hierRoot2" presStyleCnt="0"/>
      <dgm:spPr/>
    </dgm:pt>
    <dgm:pt modelId="{2025D2D3-78C0-4CD6-AEBD-CFB5687A303E}" type="pres">
      <dgm:prSet presAssocID="{DEDB07CC-A954-43A0-9574-A0342FC09842}" presName="composite2" presStyleCnt="0"/>
      <dgm:spPr/>
    </dgm:pt>
    <dgm:pt modelId="{8B918ED1-D551-4354-B58E-52E8F311D962}" type="pres">
      <dgm:prSet presAssocID="{DEDB07CC-A954-43A0-9574-A0342FC09842}" presName="background2" presStyleLbl="node2" presStyleIdx="0" presStyleCnt="1"/>
      <dgm:spPr/>
    </dgm:pt>
    <dgm:pt modelId="{C0A002AC-74E0-4723-B86D-08801F62136B}" type="pres">
      <dgm:prSet presAssocID="{DEDB07CC-A954-43A0-9574-A0342FC09842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10D93B-847D-4919-BF45-9167BBD31E88}" type="pres">
      <dgm:prSet presAssocID="{DEDB07CC-A954-43A0-9574-A0342FC09842}" presName="hierChild3" presStyleCnt="0"/>
      <dgm:spPr/>
    </dgm:pt>
    <dgm:pt modelId="{645ADC7B-FBA5-4741-840E-8C937C45C66E}" type="pres">
      <dgm:prSet presAssocID="{4338F930-BD02-4E7C-92E7-7E11AC3F7857}" presName="Name17" presStyleLbl="parChTrans1D3" presStyleIdx="0" presStyleCnt="4"/>
      <dgm:spPr/>
      <dgm:t>
        <a:bodyPr/>
        <a:lstStyle/>
        <a:p>
          <a:endParaRPr lang="en-US"/>
        </a:p>
      </dgm:t>
    </dgm:pt>
    <dgm:pt modelId="{9F7E9FCF-184E-4559-89A8-34FB750DA18B}" type="pres">
      <dgm:prSet presAssocID="{EAB4A455-7A77-41B3-80D3-87623EAC01CC}" presName="hierRoot3" presStyleCnt="0"/>
      <dgm:spPr/>
    </dgm:pt>
    <dgm:pt modelId="{7055BE2B-B586-4584-9FFF-994364BE2716}" type="pres">
      <dgm:prSet presAssocID="{EAB4A455-7A77-41B3-80D3-87623EAC01CC}" presName="composite3" presStyleCnt="0"/>
      <dgm:spPr/>
    </dgm:pt>
    <dgm:pt modelId="{D108B9D6-9CA4-4623-9A46-E57641EBBF2E}" type="pres">
      <dgm:prSet presAssocID="{EAB4A455-7A77-41B3-80D3-87623EAC01CC}" presName="background3" presStyleLbl="node3" presStyleIdx="0" presStyleCnt="4"/>
      <dgm:spPr/>
    </dgm:pt>
    <dgm:pt modelId="{10B50643-F3CC-4F94-B5A6-08CE4AFCCFD4}" type="pres">
      <dgm:prSet presAssocID="{EAB4A455-7A77-41B3-80D3-87623EAC01CC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3FD5AC-43C9-40A9-83B5-33CDD9411BB8}" type="pres">
      <dgm:prSet presAssocID="{EAB4A455-7A77-41B3-80D3-87623EAC01CC}" presName="hierChild4" presStyleCnt="0"/>
      <dgm:spPr/>
    </dgm:pt>
    <dgm:pt modelId="{BEBAA9E4-75FC-484D-8D48-48989C568C2C}" type="pres">
      <dgm:prSet presAssocID="{9007230C-BB1F-42AF-8AA3-8C8305C83F71}" presName="Name23" presStyleLbl="parChTrans1D4" presStyleIdx="0" presStyleCnt="4"/>
      <dgm:spPr/>
      <dgm:t>
        <a:bodyPr/>
        <a:lstStyle/>
        <a:p>
          <a:endParaRPr lang="en-US"/>
        </a:p>
      </dgm:t>
    </dgm:pt>
    <dgm:pt modelId="{8D5EB265-0966-4852-B086-8F08516E9DA3}" type="pres">
      <dgm:prSet presAssocID="{2EF1CB53-8713-4E13-84AA-4EF8C243EF8A}" presName="hierRoot4" presStyleCnt="0"/>
      <dgm:spPr/>
    </dgm:pt>
    <dgm:pt modelId="{55284D6E-01D1-48B0-8D96-76A55CF08330}" type="pres">
      <dgm:prSet presAssocID="{2EF1CB53-8713-4E13-84AA-4EF8C243EF8A}" presName="composite4" presStyleCnt="0"/>
      <dgm:spPr/>
    </dgm:pt>
    <dgm:pt modelId="{65C3436C-11B2-434E-B0C2-6F46E5BFA4DF}" type="pres">
      <dgm:prSet presAssocID="{2EF1CB53-8713-4E13-84AA-4EF8C243EF8A}" presName="background4" presStyleLbl="node4" presStyleIdx="0" presStyleCnt="4"/>
      <dgm:spPr/>
    </dgm:pt>
    <dgm:pt modelId="{22C77F5E-5D01-46FF-A095-A39E7D03F00E}" type="pres">
      <dgm:prSet presAssocID="{2EF1CB53-8713-4E13-84AA-4EF8C243EF8A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72DDBF-C9C9-4D0D-9DE6-CE815DE0BA1A}" type="pres">
      <dgm:prSet presAssocID="{2EF1CB53-8713-4E13-84AA-4EF8C243EF8A}" presName="hierChild5" presStyleCnt="0"/>
      <dgm:spPr/>
    </dgm:pt>
    <dgm:pt modelId="{FD585847-86DB-41C1-A078-EAE3D9CE3552}" type="pres">
      <dgm:prSet presAssocID="{707AECE5-E38A-4BCB-936F-9CC74D93DD00}" presName="Name17" presStyleLbl="parChTrans1D3" presStyleIdx="1" presStyleCnt="4"/>
      <dgm:spPr/>
      <dgm:t>
        <a:bodyPr/>
        <a:lstStyle/>
        <a:p>
          <a:endParaRPr lang="en-US"/>
        </a:p>
      </dgm:t>
    </dgm:pt>
    <dgm:pt modelId="{18BB9D3D-3A37-43DC-8E9D-FFBD5736E3A6}" type="pres">
      <dgm:prSet presAssocID="{BE526FA2-DB1F-4D3A-A47A-CD0C20E22A13}" presName="hierRoot3" presStyleCnt="0"/>
      <dgm:spPr/>
    </dgm:pt>
    <dgm:pt modelId="{534928DC-E013-462E-9AC7-C010ECB1D1DB}" type="pres">
      <dgm:prSet presAssocID="{BE526FA2-DB1F-4D3A-A47A-CD0C20E22A13}" presName="composite3" presStyleCnt="0"/>
      <dgm:spPr/>
    </dgm:pt>
    <dgm:pt modelId="{5B2F8A78-9B77-44EC-9C0C-2D8B77DB37B5}" type="pres">
      <dgm:prSet presAssocID="{BE526FA2-DB1F-4D3A-A47A-CD0C20E22A13}" presName="background3" presStyleLbl="node3" presStyleIdx="1" presStyleCnt="4"/>
      <dgm:spPr/>
    </dgm:pt>
    <dgm:pt modelId="{F023FD5D-F829-4765-BC21-2284F80834F4}" type="pres">
      <dgm:prSet presAssocID="{BE526FA2-DB1F-4D3A-A47A-CD0C20E22A1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3C18CE-6420-4216-9974-7662C538D36B}" type="pres">
      <dgm:prSet presAssocID="{BE526FA2-DB1F-4D3A-A47A-CD0C20E22A13}" presName="hierChild4" presStyleCnt="0"/>
      <dgm:spPr/>
    </dgm:pt>
    <dgm:pt modelId="{8344F676-E7A4-491A-8948-D1FB55C6EB2D}" type="pres">
      <dgm:prSet presAssocID="{F7C06950-45FE-42D7-A9A0-12A7C387AEAC}" presName="Name23" presStyleLbl="parChTrans1D4" presStyleIdx="1" presStyleCnt="4"/>
      <dgm:spPr/>
      <dgm:t>
        <a:bodyPr/>
        <a:lstStyle/>
        <a:p>
          <a:endParaRPr lang="en-US"/>
        </a:p>
      </dgm:t>
    </dgm:pt>
    <dgm:pt modelId="{CE2B5A5F-330B-4851-B8FE-A83EFFFA15E7}" type="pres">
      <dgm:prSet presAssocID="{40F060C9-B5EE-46BC-B814-F1114CD249B3}" presName="hierRoot4" presStyleCnt="0"/>
      <dgm:spPr/>
    </dgm:pt>
    <dgm:pt modelId="{48B445BC-5B0A-4854-BF90-33928E42247F}" type="pres">
      <dgm:prSet presAssocID="{40F060C9-B5EE-46BC-B814-F1114CD249B3}" presName="composite4" presStyleCnt="0"/>
      <dgm:spPr/>
    </dgm:pt>
    <dgm:pt modelId="{B7A580C3-4B6B-4649-A190-B5CE29A8C3B3}" type="pres">
      <dgm:prSet presAssocID="{40F060C9-B5EE-46BC-B814-F1114CD249B3}" presName="background4" presStyleLbl="node4" presStyleIdx="1" presStyleCnt="4"/>
      <dgm:spPr/>
    </dgm:pt>
    <dgm:pt modelId="{A555E3B6-E7FD-42F4-961A-6E7D48BA59B1}" type="pres">
      <dgm:prSet presAssocID="{40F060C9-B5EE-46BC-B814-F1114CD249B3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41669B-8687-4821-B87D-C59A5E40D4CD}" type="pres">
      <dgm:prSet presAssocID="{40F060C9-B5EE-46BC-B814-F1114CD249B3}" presName="hierChild5" presStyleCnt="0"/>
      <dgm:spPr/>
    </dgm:pt>
    <dgm:pt modelId="{3B0CAB47-796E-4AAA-9EA7-49D2167A7474}" type="pres">
      <dgm:prSet presAssocID="{6BAF1E5F-9F28-4EBF-A33B-62624821E7B9}" presName="Name17" presStyleLbl="parChTrans1D3" presStyleIdx="2" presStyleCnt="4"/>
      <dgm:spPr/>
      <dgm:t>
        <a:bodyPr/>
        <a:lstStyle/>
        <a:p>
          <a:endParaRPr lang="en-US"/>
        </a:p>
      </dgm:t>
    </dgm:pt>
    <dgm:pt modelId="{59CFBDFD-6EEC-47B1-9801-E9256694F3DE}" type="pres">
      <dgm:prSet presAssocID="{52A4E14E-2896-4484-A1F7-52120A491791}" presName="hierRoot3" presStyleCnt="0"/>
      <dgm:spPr/>
    </dgm:pt>
    <dgm:pt modelId="{048C1279-F030-4DE3-8C43-BBAB29B819C9}" type="pres">
      <dgm:prSet presAssocID="{52A4E14E-2896-4484-A1F7-52120A491791}" presName="composite3" presStyleCnt="0"/>
      <dgm:spPr/>
    </dgm:pt>
    <dgm:pt modelId="{A9BBC41B-82F2-4BCF-B02E-766BB16E0F61}" type="pres">
      <dgm:prSet presAssocID="{52A4E14E-2896-4484-A1F7-52120A491791}" presName="background3" presStyleLbl="node3" presStyleIdx="2" presStyleCnt="4"/>
      <dgm:spPr/>
    </dgm:pt>
    <dgm:pt modelId="{CE2A6B4B-2BEC-4980-99F2-1FD9C85930A5}" type="pres">
      <dgm:prSet presAssocID="{52A4E14E-2896-4484-A1F7-52120A49179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A5A905-3C61-4FED-8D76-8E6A1DA14E49}" type="pres">
      <dgm:prSet presAssocID="{52A4E14E-2896-4484-A1F7-52120A491791}" presName="hierChild4" presStyleCnt="0"/>
      <dgm:spPr/>
    </dgm:pt>
    <dgm:pt modelId="{2BCE814F-9DC5-4988-8865-6CE67989E779}" type="pres">
      <dgm:prSet presAssocID="{9ED3400D-B17C-4039-8775-24A94AAAF554}" presName="Name23" presStyleLbl="parChTrans1D4" presStyleIdx="2" presStyleCnt="4"/>
      <dgm:spPr/>
      <dgm:t>
        <a:bodyPr/>
        <a:lstStyle/>
        <a:p>
          <a:endParaRPr lang="en-US"/>
        </a:p>
      </dgm:t>
    </dgm:pt>
    <dgm:pt modelId="{ACCF5EBE-344F-4A97-BCBA-145FFD6E765F}" type="pres">
      <dgm:prSet presAssocID="{339B7736-27AC-4DF8-9453-6EFC4B93F620}" presName="hierRoot4" presStyleCnt="0"/>
      <dgm:spPr/>
    </dgm:pt>
    <dgm:pt modelId="{E97D9104-2856-4717-AA25-047BC15DFD73}" type="pres">
      <dgm:prSet presAssocID="{339B7736-27AC-4DF8-9453-6EFC4B93F620}" presName="composite4" presStyleCnt="0"/>
      <dgm:spPr/>
    </dgm:pt>
    <dgm:pt modelId="{45E2A622-1C18-45B7-9000-3CFF15E18AA0}" type="pres">
      <dgm:prSet presAssocID="{339B7736-27AC-4DF8-9453-6EFC4B93F620}" presName="background4" presStyleLbl="node4" presStyleIdx="2" presStyleCnt="4"/>
      <dgm:spPr/>
    </dgm:pt>
    <dgm:pt modelId="{8A7331EA-B7A8-4356-88E8-2276E8DFB4E3}" type="pres">
      <dgm:prSet presAssocID="{339B7736-27AC-4DF8-9453-6EFC4B93F620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FB8917-6685-4BEB-BE94-8712CBBC6E3B}" type="pres">
      <dgm:prSet presAssocID="{339B7736-27AC-4DF8-9453-6EFC4B93F620}" presName="hierChild5" presStyleCnt="0"/>
      <dgm:spPr/>
    </dgm:pt>
    <dgm:pt modelId="{8C7B6732-09D6-4A49-84E3-E4829B7FC436}" type="pres">
      <dgm:prSet presAssocID="{A3EEE93F-9D3F-4EDE-8D85-80BF4CA62B1B}" presName="Name17" presStyleLbl="parChTrans1D3" presStyleIdx="3" presStyleCnt="4"/>
      <dgm:spPr/>
      <dgm:t>
        <a:bodyPr/>
        <a:lstStyle/>
        <a:p>
          <a:endParaRPr lang="en-US"/>
        </a:p>
      </dgm:t>
    </dgm:pt>
    <dgm:pt modelId="{45E3E358-36E2-4464-BF19-7CAC30ABF997}" type="pres">
      <dgm:prSet presAssocID="{44CA4DF0-D712-4E80-BCD2-E1F4DBC650A3}" presName="hierRoot3" presStyleCnt="0"/>
      <dgm:spPr/>
    </dgm:pt>
    <dgm:pt modelId="{EF558596-4CDB-4A56-8955-F4A26A0D74FC}" type="pres">
      <dgm:prSet presAssocID="{44CA4DF0-D712-4E80-BCD2-E1F4DBC650A3}" presName="composite3" presStyleCnt="0"/>
      <dgm:spPr/>
    </dgm:pt>
    <dgm:pt modelId="{2A577112-1A56-4B32-8160-1C96B1934769}" type="pres">
      <dgm:prSet presAssocID="{44CA4DF0-D712-4E80-BCD2-E1F4DBC650A3}" presName="background3" presStyleLbl="node3" presStyleIdx="3" presStyleCnt="4"/>
      <dgm:spPr/>
    </dgm:pt>
    <dgm:pt modelId="{81081AD4-2CB2-4D59-8DBA-56C857D2F074}" type="pres">
      <dgm:prSet presAssocID="{44CA4DF0-D712-4E80-BCD2-E1F4DBC650A3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A93EAE-03BF-4E55-B31E-7C426886EF22}" type="pres">
      <dgm:prSet presAssocID="{44CA4DF0-D712-4E80-BCD2-E1F4DBC650A3}" presName="hierChild4" presStyleCnt="0"/>
      <dgm:spPr/>
    </dgm:pt>
    <dgm:pt modelId="{C6F8763A-E4D8-457A-8A03-77F674611329}" type="pres">
      <dgm:prSet presAssocID="{B127DFE7-F7AF-401B-82DC-1A143957CA40}" presName="Name23" presStyleLbl="parChTrans1D4" presStyleIdx="3" presStyleCnt="4"/>
      <dgm:spPr/>
      <dgm:t>
        <a:bodyPr/>
        <a:lstStyle/>
        <a:p>
          <a:endParaRPr lang="en-US"/>
        </a:p>
      </dgm:t>
    </dgm:pt>
    <dgm:pt modelId="{7E6FBABC-E428-4496-AFF1-762639155450}" type="pres">
      <dgm:prSet presAssocID="{EDC1703A-9066-4310-91D4-22423C4F0FFD}" presName="hierRoot4" presStyleCnt="0"/>
      <dgm:spPr/>
    </dgm:pt>
    <dgm:pt modelId="{7B1A2BBB-9DC4-4CC1-AF25-BAE97DD96AEA}" type="pres">
      <dgm:prSet presAssocID="{EDC1703A-9066-4310-91D4-22423C4F0FFD}" presName="composite4" presStyleCnt="0"/>
      <dgm:spPr/>
    </dgm:pt>
    <dgm:pt modelId="{4A5D08A2-54AA-4471-BD15-D3477BEF7141}" type="pres">
      <dgm:prSet presAssocID="{EDC1703A-9066-4310-91D4-22423C4F0FFD}" presName="background4" presStyleLbl="node4" presStyleIdx="3" presStyleCnt="4"/>
      <dgm:spPr/>
    </dgm:pt>
    <dgm:pt modelId="{C6EEFE83-32FD-4456-A121-D21496D6C47C}" type="pres">
      <dgm:prSet presAssocID="{EDC1703A-9066-4310-91D4-22423C4F0FFD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947417-5615-440D-A973-7BC52243FD47}" type="pres">
      <dgm:prSet presAssocID="{EDC1703A-9066-4310-91D4-22423C4F0FFD}" presName="hierChild5" presStyleCnt="0"/>
      <dgm:spPr/>
    </dgm:pt>
  </dgm:ptLst>
  <dgm:cxnLst>
    <dgm:cxn modelId="{84A2A8CC-10D3-4B53-BA50-203D73461172}" type="presOf" srcId="{EAB4A455-7A77-41B3-80D3-87623EAC01CC}" destId="{10B50643-F3CC-4F94-B5A6-08CE4AFCCFD4}" srcOrd="0" destOrd="0" presId="urn:microsoft.com/office/officeart/2005/8/layout/hierarchy1"/>
    <dgm:cxn modelId="{CA934961-95B9-44B9-ACFC-5E0545C34044}" srcId="{4F64FE09-A722-402E-B360-07C2F8336A9A}" destId="{41AD962F-A0E5-4B9D-BEBC-6715754733DB}" srcOrd="0" destOrd="0" parTransId="{D05C4B33-D926-4528-8E76-8902CD728BDC}" sibTransId="{05A18A36-AF3E-4B5A-A213-5550742796FB}"/>
    <dgm:cxn modelId="{A2917D3F-ABBB-4CE1-81D6-DE302F3FF21E}" type="presOf" srcId="{339B7736-27AC-4DF8-9453-6EFC4B93F620}" destId="{8A7331EA-B7A8-4356-88E8-2276E8DFB4E3}" srcOrd="0" destOrd="0" presId="urn:microsoft.com/office/officeart/2005/8/layout/hierarchy1"/>
    <dgm:cxn modelId="{15DD7FD1-D7AF-4EA6-990C-679C8CB34A0C}" srcId="{DEDB07CC-A954-43A0-9574-A0342FC09842}" destId="{EAB4A455-7A77-41B3-80D3-87623EAC01CC}" srcOrd="0" destOrd="0" parTransId="{4338F930-BD02-4E7C-92E7-7E11AC3F7857}" sibTransId="{216EA41A-12C1-4BEB-AD55-595539BDCA28}"/>
    <dgm:cxn modelId="{13A4ED48-2B73-4B08-AEBD-7BE5FE59CC63}" type="presOf" srcId="{F7C06950-45FE-42D7-A9A0-12A7C387AEAC}" destId="{8344F676-E7A4-491A-8948-D1FB55C6EB2D}" srcOrd="0" destOrd="0" presId="urn:microsoft.com/office/officeart/2005/8/layout/hierarchy1"/>
    <dgm:cxn modelId="{B786C18C-865E-4C36-9974-B96D37C90C59}" type="presOf" srcId="{4F64FE09-A722-402E-B360-07C2F8336A9A}" destId="{5171A221-44ED-444F-B292-574F3F31605D}" srcOrd="0" destOrd="0" presId="urn:microsoft.com/office/officeart/2005/8/layout/hierarchy1"/>
    <dgm:cxn modelId="{8DE69EC4-968C-40A1-9DA4-38494FDEA2E3}" type="presOf" srcId="{52A4E14E-2896-4484-A1F7-52120A491791}" destId="{CE2A6B4B-2BEC-4980-99F2-1FD9C85930A5}" srcOrd="0" destOrd="0" presId="urn:microsoft.com/office/officeart/2005/8/layout/hierarchy1"/>
    <dgm:cxn modelId="{77316B78-B7E5-4A0C-B612-AE08A8F312A3}" srcId="{44CA4DF0-D712-4E80-BCD2-E1F4DBC650A3}" destId="{EDC1703A-9066-4310-91D4-22423C4F0FFD}" srcOrd="0" destOrd="0" parTransId="{B127DFE7-F7AF-401B-82DC-1A143957CA40}" sibTransId="{18F516DB-C211-4C62-B00F-1E751F04374C}"/>
    <dgm:cxn modelId="{33AF4720-4B06-4F7D-B8D6-7C9D7DE6B973}" srcId="{BE526FA2-DB1F-4D3A-A47A-CD0C20E22A13}" destId="{40F060C9-B5EE-46BC-B814-F1114CD249B3}" srcOrd="0" destOrd="0" parTransId="{F7C06950-45FE-42D7-A9A0-12A7C387AEAC}" sibTransId="{1CCDF437-A0E3-4BEA-AE40-A78E52D9AC97}"/>
    <dgm:cxn modelId="{29248B13-AC14-45A9-B7EA-B482676C29F9}" type="presOf" srcId="{707AECE5-E38A-4BCB-936F-9CC74D93DD00}" destId="{FD585847-86DB-41C1-A078-EAE3D9CE3552}" srcOrd="0" destOrd="0" presId="urn:microsoft.com/office/officeart/2005/8/layout/hierarchy1"/>
    <dgm:cxn modelId="{03438C42-F7C0-4C1C-9957-00EE5DDB4984}" type="presOf" srcId="{2EF1CB53-8713-4E13-84AA-4EF8C243EF8A}" destId="{22C77F5E-5D01-46FF-A095-A39E7D03F00E}" srcOrd="0" destOrd="0" presId="urn:microsoft.com/office/officeart/2005/8/layout/hierarchy1"/>
    <dgm:cxn modelId="{B2A95902-75F6-487B-ACF6-F22462DB690D}" type="presOf" srcId="{44CA4DF0-D712-4E80-BCD2-E1F4DBC650A3}" destId="{81081AD4-2CB2-4D59-8DBA-56C857D2F074}" srcOrd="0" destOrd="0" presId="urn:microsoft.com/office/officeart/2005/8/layout/hierarchy1"/>
    <dgm:cxn modelId="{7CFE28E6-63D7-4D3D-B4FD-62B50EFD6D4F}" type="presOf" srcId="{43D950A4-FB64-4381-918A-1457E0618DD4}" destId="{C40994CE-49DE-4AE7-85B4-B76E6DCB107C}" srcOrd="0" destOrd="0" presId="urn:microsoft.com/office/officeart/2005/8/layout/hierarchy1"/>
    <dgm:cxn modelId="{38D70AE6-ABB9-44A5-8B1D-EF9EF63CC137}" type="presOf" srcId="{DEDB07CC-A954-43A0-9574-A0342FC09842}" destId="{C0A002AC-74E0-4723-B86D-08801F62136B}" srcOrd="0" destOrd="0" presId="urn:microsoft.com/office/officeart/2005/8/layout/hierarchy1"/>
    <dgm:cxn modelId="{2116CF3A-5EE7-4391-97F4-D9DBFBB1BD64}" srcId="{EAB4A455-7A77-41B3-80D3-87623EAC01CC}" destId="{2EF1CB53-8713-4E13-84AA-4EF8C243EF8A}" srcOrd="0" destOrd="0" parTransId="{9007230C-BB1F-42AF-8AA3-8C8305C83F71}" sibTransId="{BDC7C77B-FD7A-4D44-85BD-29F124A456D5}"/>
    <dgm:cxn modelId="{DBC0F2D9-8DDB-455D-BC2F-9A84F217E5C4}" srcId="{DEDB07CC-A954-43A0-9574-A0342FC09842}" destId="{44CA4DF0-D712-4E80-BCD2-E1F4DBC650A3}" srcOrd="3" destOrd="0" parTransId="{A3EEE93F-9D3F-4EDE-8D85-80BF4CA62B1B}" sibTransId="{C6CA8D27-9855-44A4-8BE4-338142B9FD3F}"/>
    <dgm:cxn modelId="{702AE121-EA6E-4C81-A1ED-7630B7F72F0C}" type="presOf" srcId="{40F060C9-B5EE-46BC-B814-F1114CD249B3}" destId="{A555E3B6-E7FD-42F4-961A-6E7D48BA59B1}" srcOrd="0" destOrd="0" presId="urn:microsoft.com/office/officeart/2005/8/layout/hierarchy1"/>
    <dgm:cxn modelId="{13123B9E-DFD0-4429-99C7-ACF5473FF0C7}" type="presOf" srcId="{B127DFE7-F7AF-401B-82DC-1A143957CA40}" destId="{C6F8763A-E4D8-457A-8A03-77F674611329}" srcOrd="0" destOrd="0" presId="urn:microsoft.com/office/officeart/2005/8/layout/hierarchy1"/>
    <dgm:cxn modelId="{2D808DE0-15A2-4B9C-9496-753A3B060A5F}" srcId="{52A4E14E-2896-4484-A1F7-52120A491791}" destId="{339B7736-27AC-4DF8-9453-6EFC4B93F620}" srcOrd="0" destOrd="0" parTransId="{9ED3400D-B17C-4039-8775-24A94AAAF554}" sibTransId="{5F3C05D0-53F7-4E42-A8B6-D5818D4E52F2}"/>
    <dgm:cxn modelId="{1ACCC53C-201A-4772-B024-4AD711FB8738}" type="presOf" srcId="{9007230C-BB1F-42AF-8AA3-8C8305C83F71}" destId="{BEBAA9E4-75FC-484D-8D48-48989C568C2C}" srcOrd="0" destOrd="0" presId="urn:microsoft.com/office/officeart/2005/8/layout/hierarchy1"/>
    <dgm:cxn modelId="{EEFCE695-E6D9-4A6C-BAD2-914306C35F12}" type="presOf" srcId="{9ED3400D-B17C-4039-8775-24A94AAAF554}" destId="{2BCE814F-9DC5-4988-8865-6CE67989E779}" srcOrd="0" destOrd="0" presId="urn:microsoft.com/office/officeart/2005/8/layout/hierarchy1"/>
    <dgm:cxn modelId="{5A4ADDA6-7449-4F5B-9371-DD1DC4A0AAC9}" type="presOf" srcId="{6BAF1E5F-9F28-4EBF-A33B-62624821E7B9}" destId="{3B0CAB47-796E-4AAA-9EA7-49D2167A7474}" srcOrd="0" destOrd="0" presId="urn:microsoft.com/office/officeart/2005/8/layout/hierarchy1"/>
    <dgm:cxn modelId="{DDFB1236-4E10-47A5-A2A8-4E25368DA236}" type="presOf" srcId="{BE526FA2-DB1F-4D3A-A47A-CD0C20E22A13}" destId="{F023FD5D-F829-4765-BC21-2284F80834F4}" srcOrd="0" destOrd="0" presId="urn:microsoft.com/office/officeart/2005/8/layout/hierarchy1"/>
    <dgm:cxn modelId="{F1DFE59A-E0DA-4191-9404-4F43432B1A0E}" type="presOf" srcId="{4338F930-BD02-4E7C-92E7-7E11AC3F7857}" destId="{645ADC7B-FBA5-4741-840E-8C937C45C66E}" srcOrd="0" destOrd="0" presId="urn:microsoft.com/office/officeart/2005/8/layout/hierarchy1"/>
    <dgm:cxn modelId="{01660DE9-19E4-44EE-94EE-7D651DA6746C}" srcId="{DEDB07CC-A954-43A0-9574-A0342FC09842}" destId="{52A4E14E-2896-4484-A1F7-52120A491791}" srcOrd="2" destOrd="0" parTransId="{6BAF1E5F-9F28-4EBF-A33B-62624821E7B9}" sibTransId="{7625765E-F9D1-4E3E-9BF3-EDC60CF56F7C}"/>
    <dgm:cxn modelId="{63806431-746E-4790-A268-0AA9C57FEF3A}" srcId="{41AD962F-A0E5-4B9D-BEBC-6715754733DB}" destId="{DEDB07CC-A954-43A0-9574-A0342FC09842}" srcOrd="0" destOrd="0" parTransId="{43D950A4-FB64-4381-918A-1457E0618DD4}" sibTransId="{4881990F-0C1D-4AD3-9B77-E98E713D4464}"/>
    <dgm:cxn modelId="{1216B538-662F-46C6-B4E9-CDA56A073211}" type="presOf" srcId="{41AD962F-A0E5-4B9D-BEBC-6715754733DB}" destId="{10E81188-4BD3-4F52-8F59-D5B659F9AAAB}" srcOrd="0" destOrd="0" presId="urn:microsoft.com/office/officeart/2005/8/layout/hierarchy1"/>
    <dgm:cxn modelId="{446D3149-8C67-4D7C-ACB6-7CEFADCFE4EE}" type="presOf" srcId="{A3EEE93F-9D3F-4EDE-8D85-80BF4CA62B1B}" destId="{8C7B6732-09D6-4A49-84E3-E4829B7FC436}" srcOrd="0" destOrd="0" presId="urn:microsoft.com/office/officeart/2005/8/layout/hierarchy1"/>
    <dgm:cxn modelId="{91A7F0C4-8745-4630-87F0-34A94207F9B0}" type="presOf" srcId="{EDC1703A-9066-4310-91D4-22423C4F0FFD}" destId="{C6EEFE83-32FD-4456-A121-D21496D6C47C}" srcOrd="0" destOrd="0" presId="urn:microsoft.com/office/officeart/2005/8/layout/hierarchy1"/>
    <dgm:cxn modelId="{730C6931-FCFD-4DE7-947F-586CB0F20B2A}" srcId="{DEDB07CC-A954-43A0-9574-A0342FC09842}" destId="{BE526FA2-DB1F-4D3A-A47A-CD0C20E22A13}" srcOrd="1" destOrd="0" parTransId="{707AECE5-E38A-4BCB-936F-9CC74D93DD00}" sibTransId="{33072480-A07E-46E9-A6AE-1AE662D41841}"/>
    <dgm:cxn modelId="{9D5B4627-E4A1-4D31-B7D8-CC88EB524421}" type="presParOf" srcId="{5171A221-44ED-444F-B292-574F3F31605D}" destId="{F4FE0286-8A8B-4F04-87E0-813C2E324222}" srcOrd="0" destOrd="0" presId="urn:microsoft.com/office/officeart/2005/8/layout/hierarchy1"/>
    <dgm:cxn modelId="{28AAA7EB-0C49-46C1-BAA2-A8407F650D16}" type="presParOf" srcId="{F4FE0286-8A8B-4F04-87E0-813C2E324222}" destId="{3EE04531-9F1D-4E20-AA72-EFBFF9497E8C}" srcOrd="0" destOrd="0" presId="urn:microsoft.com/office/officeart/2005/8/layout/hierarchy1"/>
    <dgm:cxn modelId="{5C365C3C-A02C-47D6-BF26-29A7F2374A65}" type="presParOf" srcId="{3EE04531-9F1D-4E20-AA72-EFBFF9497E8C}" destId="{FAB26172-6F05-4C6C-8700-0D9FCA6EC605}" srcOrd="0" destOrd="0" presId="urn:microsoft.com/office/officeart/2005/8/layout/hierarchy1"/>
    <dgm:cxn modelId="{34AB79AC-E4CD-4584-9476-489B06E72887}" type="presParOf" srcId="{3EE04531-9F1D-4E20-AA72-EFBFF9497E8C}" destId="{10E81188-4BD3-4F52-8F59-D5B659F9AAAB}" srcOrd="1" destOrd="0" presId="urn:microsoft.com/office/officeart/2005/8/layout/hierarchy1"/>
    <dgm:cxn modelId="{7C73F498-361B-4535-8D17-5FF37192637A}" type="presParOf" srcId="{F4FE0286-8A8B-4F04-87E0-813C2E324222}" destId="{6FAF9168-5E51-4DA5-ABF9-D43C1A001B01}" srcOrd="1" destOrd="0" presId="urn:microsoft.com/office/officeart/2005/8/layout/hierarchy1"/>
    <dgm:cxn modelId="{6C5173D4-2EAD-40F9-B272-DEC20D8BDC92}" type="presParOf" srcId="{6FAF9168-5E51-4DA5-ABF9-D43C1A001B01}" destId="{C40994CE-49DE-4AE7-85B4-B76E6DCB107C}" srcOrd="0" destOrd="0" presId="urn:microsoft.com/office/officeart/2005/8/layout/hierarchy1"/>
    <dgm:cxn modelId="{B7F95348-77B6-41F8-9AD2-A7C4CD6766F6}" type="presParOf" srcId="{6FAF9168-5E51-4DA5-ABF9-D43C1A001B01}" destId="{D3EA5081-A018-46DF-9D9A-65E63DB9CF27}" srcOrd="1" destOrd="0" presId="urn:microsoft.com/office/officeart/2005/8/layout/hierarchy1"/>
    <dgm:cxn modelId="{E106D4BB-3E3D-4277-B841-974850ECED92}" type="presParOf" srcId="{D3EA5081-A018-46DF-9D9A-65E63DB9CF27}" destId="{2025D2D3-78C0-4CD6-AEBD-CFB5687A303E}" srcOrd="0" destOrd="0" presId="urn:microsoft.com/office/officeart/2005/8/layout/hierarchy1"/>
    <dgm:cxn modelId="{0172E3AC-F813-4018-A3C9-7ED537FCA8C6}" type="presParOf" srcId="{2025D2D3-78C0-4CD6-AEBD-CFB5687A303E}" destId="{8B918ED1-D551-4354-B58E-52E8F311D962}" srcOrd="0" destOrd="0" presId="urn:microsoft.com/office/officeart/2005/8/layout/hierarchy1"/>
    <dgm:cxn modelId="{35F4CE3A-5548-4C89-9359-CFB247AC10EF}" type="presParOf" srcId="{2025D2D3-78C0-4CD6-AEBD-CFB5687A303E}" destId="{C0A002AC-74E0-4723-B86D-08801F62136B}" srcOrd="1" destOrd="0" presId="urn:microsoft.com/office/officeart/2005/8/layout/hierarchy1"/>
    <dgm:cxn modelId="{2B416B17-2082-4075-98A7-E65806B4D108}" type="presParOf" srcId="{D3EA5081-A018-46DF-9D9A-65E63DB9CF27}" destId="{E910D93B-847D-4919-BF45-9167BBD31E88}" srcOrd="1" destOrd="0" presId="urn:microsoft.com/office/officeart/2005/8/layout/hierarchy1"/>
    <dgm:cxn modelId="{3459F62B-8675-4045-B163-DE2B746E4503}" type="presParOf" srcId="{E910D93B-847D-4919-BF45-9167BBD31E88}" destId="{645ADC7B-FBA5-4741-840E-8C937C45C66E}" srcOrd="0" destOrd="0" presId="urn:microsoft.com/office/officeart/2005/8/layout/hierarchy1"/>
    <dgm:cxn modelId="{03C4EFE5-FC13-40D0-A1DE-25829BA87F5B}" type="presParOf" srcId="{E910D93B-847D-4919-BF45-9167BBD31E88}" destId="{9F7E9FCF-184E-4559-89A8-34FB750DA18B}" srcOrd="1" destOrd="0" presId="urn:microsoft.com/office/officeart/2005/8/layout/hierarchy1"/>
    <dgm:cxn modelId="{E937A437-4681-4F33-9B33-2405A453D80F}" type="presParOf" srcId="{9F7E9FCF-184E-4559-89A8-34FB750DA18B}" destId="{7055BE2B-B586-4584-9FFF-994364BE2716}" srcOrd="0" destOrd="0" presId="urn:microsoft.com/office/officeart/2005/8/layout/hierarchy1"/>
    <dgm:cxn modelId="{69FBFCBE-AC5E-46BE-A449-28A59F046C66}" type="presParOf" srcId="{7055BE2B-B586-4584-9FFF-994364BE2716}" destId="{D108B9D6-9CA4-4623-9A46-E57641EBBF2E}" srcOrd="0" destOrd="0" presId="urn:microsoft.com/office/officeart/2005/8/layout/hierarchy1"/>
    <dgm:cxn modelId="{EADC6E49-5D70-4FB0-9A03-80457FD6AA36}" type="presParOf" srcId="{7055BE2B-B586-4584-9FFF-994364BE2716}" destId="{10B50643-F3CC-4F94-B5A6-08CE4AFCCFD4}" srcOrd="1" destOrd="0" presId="urn:microsoft.com/office/officeart/2005/8/layout/hierarchy1"/>
    <dgm:cxn modelId="{8EE62700-10CD-450D-BB3E-2A97B88CEBE2}" type="presParOf" srcId="{9F7E9FCF-184E-4559-89A8-34FB750DA18B}" destId="{633FD5AC-43C9-40A9-83B5-33CDD9411BB8}" srcOrd="1" destOrd="0" presId="urn:microsoft.com/office/officeart/2005/8/layout/hierarchy1"/>
    <dgm:cxn modelId="{BF892FC6-9308-44E1-9DB8-C6C80448D47D}" type="presParOf" srcId="{633FD5AC-43C9-40A9-83B5-33CDD9411BB8}" destId="{BEBAA9E4-75FC-484D-8D48-48989C568C2C}" srcOrd="0" destOrd="0" presId="urn:microsoft.com/office/officeart/2005/8/layout/hierarchy1"/>
    <dgm:cxn modelId="{ACC9D5E4-B6EA-41D6-9FC3-BAEB7255C4E3}" type="presParOf" srcId="{633FD5AC-43C9-40A9-83B5-33CDD9411BB8}" destId="{8D5EB265-0966-4852-B086-8F08516E9DA3}" srcOrd="1" destOrd="0" presId="urn:microsoft.com/office/officeart/2005/8/layout/hierarchy1"/>
    <dgm:cxn modelId="{4719CD03-64C1-4560-8C42-C8D9FDBE42FB}" type="presParOf" srcId="{8D5EB265-0966-4852-B086-8F08516E9DA3}" destId="{55284D6E-01D1-48B0-8D96-76A55CF08330}" srcOrd="0" destOrd="0" presId="urn:microsoft.com/office/officeart/2005/8/layout/hierarchy1"/>
    <dgm:cxn modelId="{AAEDE06E-848E-4C5E-90CB-00C49072CAC2}" type="presParOf" srcId="{55284D6E-01D1-48B0-8D96-76A55CF08330}" destId="{65C3436C-11B2-434E-B0C2-6F46E5BFA4DF}" srcOrd="0" destOrd="0" presId="urn:microsoft.com/office/officeart/2005/8/layout/hierarchy1"/>
    <dgm:cxn modelId="{BFAADF83-A04A-41FC-8702-7E3D676F407B}" type="presParOf" srcId="{55284D6E-01D1-48B0-8D96-76A55CF08330}" destId="{22C77F5E-5D01-46FF-A095-A39E7D03F00E}" srcOrd="1" destOrd="0" presId="urn:microsoft.com/office/officeart/2005/8/layout/hierarchy1"/>
    <dgm:cxn modelId="{C4B09B3A-2A50-43CB-8F4F-C2592F78E6A9}" type="presParOf" srcId="{8D5EB265-0966-4852-B086-8F08516E9DA3}" destId="{D672DDBF-C9C9-4D0D-9DE6-CE815DE0BA1A}" srcOrd="1" destOrd="0" presId="urn:microsoft.com/office/officeart/2005/8/layout/hierarchy1"/>
    <dgm:cxn modelId="{E9317D90-9B33-45B2-8B0D-66413C4F8457}" type="presParOf" srcId="{E910D93B-847D-4919-BF45-9167BBD31E88}" destId="{FD585847-86DB-41C1-A078-EAE3D9CE3552}" srcOrd="2" destOrd="0" presId="urn:microsoft.com/office/officeart/2005/8/layout/hierarchy1"/>
    <dgm:cxn modelId="{3B5C28C3-2B26-4C42-B963-4A04AC356539}" type="presParOf" srcId="{E910D93B-847D-4919-BF45-9167BBD31E88}" destId="{18BB9D3D-3A37-43DC-8E9D-FFBD5736E3A6}" srcOrd="3" destOrd="0" presId="urn:microsoft.com/office/officeart/2005/8/layout/hierarchy1"/>
    <dgm:cxn modelId="{8BAC1022-33B2-40AB-B84D-0A474423CBA3}" type="presParOf" srcId="{18BB9D3D-3A37-43DC-8E9D-FFBD5736E3A6}" destId="{534928DC-E013-462E-9AC7-C010ECB1D1DB}" srcOrd="0" destOrd="0" presId="urn:microsoft.com/office/officeart/2005/8/layout/hierarchy1"/>
    <dgm:cxn modelId="{86656599-3387-40F2-A99F-C861C599AD10}" type="presParOf" srcId="{534928DC-E013-462E-9AC7-C010ECB1D1DB}" destId="{5B2F8A78-9B77-44EC-9C0C-2D8B77DB37B5}" srcOrd="0" destOrd="0" presId="urn:microsoft.com/office/officeart/2005/8/layout/hierarchy1"/>
    <dgm:cxn modelId="{D1264482-8060-4159-A72C-B8947AE92303}" type="presParOf" srcId="{534928DC-E013-462E-9AC7-C010ECB1D1DB}" destId="{F023FD5D-F829-4765-BC21-2284F80834F4}" srcOrd="1" destOrd="0" presId="urn:microsoft.com/office/officeart/2005/8/layout/hierarchy1"/>
    <dgm:cxn modelId="{7D2C804B-AE2C-4BBB-9879-2D3E42896DFD}" type="presParOf" srcId="{18BB9D3D-3A37-43DC-8E9D-FFBD5736E3A6}" destId="{743C18CE-6420-4216-9974-7662C538D36B}" srcOrd="1" destOrd="0" presId="urn:microsoft.com/office/officeart/2005/8/layout/hierarchy1"/>
    <dgm:cxn modelId="{64336FB6-C611-432F-B594-F89A72FD432C}" type="presParOf" srcId="{743C18CE-6420-4216-9974-7662C538D36B}" destId="{8344F676-E7A4-491A-8948-D1FB55C6EB2D}" srcOrd="0" destOrd="0" presId="urn:microsoft.com/office/officeart/2005/8/layout/hierarchy1"/>
    <dgm:cxn modelId="{2597EE01-8AD4-4C8C-895B-2A82CFECC04B}" type="presParOf" srcId="{743C18CE-6420-4216-9974-7662C538D36B}" destId="{CE2B5A5F-330B-4851-B8FE-A83EFFFA15E7}" srcOrd="1" destOrd="0" presId="urn:microsoft.com/office/officeart/2005/8/layout/hierarchy1"/>
    <dgm:cxn modelId="{37DF728E-DE86-4CFA-B245-8A263AD30FC3}" type="presParOf" srcId="{CE2B5A5F-330B-4851-B8FE-A83EFFFA15E7}" destId="{48B445BC-5B0A-4854-BF90-33928E42247F}" srcOrd="0" destOrd="0" presId="urn:microsoft.com/office/officeart/2005/8/layout/hierarchy1"/>
    <dgm:cxn modelId="{1D2DBAC4-53C6-4D87-B30B-5DCF53768F77}" type="presParOf" srcId="{48B445BC-5B0A-4854-BF90-33928E42247F}" destId="{B7A580C3-4B6B-4649-A190-B5CE29A8C3B3}" srcOrd="0" destOrd="0" presId="urn:microsoft.com/office/officeart/2005/8/layout/hierarchy1"/>
    <dgm:cxn modelId="{01349FE0-1C72-4D9C-A467-CC8D5C437F76}" type="presParOf" srcId="{48B445BC-5B0A-4854-BF90-33928E42247F}" destId="{A555E3B6-E7FD-42F4-961A-6E7D48BA59B1}" srcOrd="1" destOrd="0" presId="urn:microsoft.com/office/officeart/2005/8/layout/hierarchy1"/>
    <dgm:cxn modelId="{849E4905-72D6-48FD-B577-141BBE1EFDEF}" type="presParOf" srcId="{CE2B5A5F-330B-4851-B8FE-A83EFFFA15E7}" destId="{2D41669B-8687-4821-B87D-C59A5E40D4CD}" srcOrd="1" destOrd="0" presId="urn:microsoft.com/office/officeart/2005/8/layout/hierarchy1"/>
    <dgm:cxn modelId="{867F0B08-1A54-44AE-A70B-6A72C9F61F1B}" type="presParOf" srcId="{E910D93B-847D-4919-BF45-9167BBD31E88}" destId="{3B0CAB47-796E-4AAA-9EA7-49D2167A7474}" srcOrd="4" destOrd="0" presId="urn:microsoft.com/office/officeart/2005/8/layout/hierarchy1"/>
    <dgm:cxn modelId="{DB9759BA-96A5-4BD8-A944-3B398A4649FC}" type="presParOf" srcId="{E910D93B-847D-4919-BF45-9167BBD31E88}" destId="{59CFBDFD-6EEC-47B1-9801-E9256694F3DE}" srcOrd="5" destOrd="0" presId="urn:microsoft.com/office/officeart/2005/8/layout/hierarchy1"/>
    <dgm:cxn modelId="{463BE62A-00A5-4E1E-A392-E3293FA8D2B5}" type="presParOf" srcId="{59CFBDFD-6EEC-47B1-9801-E9256694F3DE}" destId="{048C1279-F030-4DE3-8C43-BBAB29B819C9}" srcOrd="0" destOrd="0" presId="urn:microsoft.com/office/officeart/2005/8/layout/hierarchy1"/>
    <dgm:cxn modelId="{07421516-1FB5-4010-8D55-5F555DE7C4D0}" type="presParOf" srcId="{048C1279-F030-4DE3-8C43-BBAB29B819C9}" destId="{A9BBC41B-82F2-4BCF-B02E-766BB16E0F61}" srcOrd="0" destOrd="0" presId="urn:microsoft.com/office/officeart/2005/8/layout/hierarchy1"/>
    <dgm:cxn modelId="{E8E42022-FBC9-4CE1-8869-DC3B85484D51}" type="presParOf" srcId="{048C1279-F030-4DE3-8C43-BBAB29B819C9}" destId="{CE2A6B4B-2BEC-4980-99F2-1FD9C85930A5}" srcOrd="1" destOrd="0" presId="urn:microsoft.com/office/officeart/2005/8/layout/hierarchy1"/>
    <dgm:cxn modelId="{0EB5C906-B513-4801-8B6A-2F8027E06D97}" type="presParOf" srcId="{59CFBDFD-6EEC-47B1-9801-E9256694F3DE}" destId="{46A5A905-3C61-4FED-8D76-8E6A1DA14E49}" srcOrd="1" destOrd="0" presId="urn:microsoft.com/office/officeart/2005/8/layout/hierarchy1"/>
    <dgm:cxn modelId="{8394178D-CDFB-4D27-B902-3E5E2887607E}" type="presParOf" srcId="{46A5A905-3C61-4FED-8D76-8E6A1DA14E49}" destId="{2BCE814F-9DC5-4988-8865-6CE67989E779}" srcOrd="0" destOrd="0" presId="urn:microsoft.com/office/officeart/2005/8/layout/hierarchy1"/>
    <dgm:cxn modelId="{29C7FF01-BA60-4A6C-9CC1-A34DDF58E9A0}" type="presParOf" srcId="{46A5A905-3C61-4FED-8D76-8E6A1DA14E49}" destId="{ACCF5EBE-344F-4A97-BCBA-145FFD6E765F}" srcOrd="1" destOrd="0" presId="urn:microsoft.com/office/officeart/2005/8/layout/hierarchy1"/>
    <dgm:cxn modelId="{126C4FA7-40DE-4B9A-9C7D-2C3108FE3F58}" type="presParOf" srcId="{ACCF5EBE-344F-4A97-BCBA-145FFD6E765F}" destId="{E97D9104-2856-4717-AA25-047BC15DFD73}" srcOrd="0" destOrd="0" presId="urn:microsoft.com/office/officeart/2005/8/layout/hierarchy1"/>
    <dgm:cxn modelId="{ED4BDFF9-C402-4D43-BE6D-79224E47AD82}" type="presParOf" srcId="{E97D9104-2856-4717-AA25-047BC15DFD73}" destId="{45E2A622-1C18-45B7-9000-3CFF15E18AA0}" srcOrd="0" destOrd="0" presId="urn:microsoft.com/office/officeart/2005/8/layout/hierarchy1"/>
    <dgm:cxn modelId="{A069D9BB-2E09-4A35-9910-5701DD1D0B60}" type="presParOf" srcId="{E97D9104-2856-4717-AA25-047BC15DFD73}" destId="{8A7331EA-B7A8-4356-88E8-2276E8DFB4E3}" srcOrd="1" destOrd="0" presId="urn:microsoft.com/office/officeart/2005/8/layout/hierarchy1"/>
    <dgm:cxn modelId="{5423318D-3C5B-448A-89C1-16C2547A5B3B}" type="presParOf" srcId="{ACCF5EBE-344F-4A97-BCBA-145FFD6E765F}" destId="{E6FB8917-6685-4BEB-BE94-8712CBBC6E3B}" srcOrd="1" destOrd="0" presId="urn:microsoft.com/office/officeart/2005/8/layout/hierarchy1"/>
    <dgm:cxn modelId="{9FC6BA12-E7C9-4F9E-9D11-82B801AEF063}" type="presParOf" srcId="{E910D93B-847D-4919-BF45-9167BBD31E88}" destId="{8C7B6732-09D6-4A49-84E3-E4829B7FC436}" srcOrd="6" destOrd="0" presId="urn:microsoft.com/office/officeart/2005/8/layout/hierarchy1"/>
    <dgm:cxn modelId="{C4BF9C9A-0893-4198-88B6-023058E2B11E}" type="presParOf" srcId="{E910D93B-847D-4919-BF45-9167BBD31E88}" destId="{45E3E358-36E2-4464-BF19-7CAC30ABF997}" srcOrd="7" destOrd="0" presId="urn:microsoft.com/office/officeart/2005/8/layout/hierarchy1"/>
    <dgm:cxn modelId="{756182E6-F8B9-47FD-BF0B-B1E2E208C5E5}" type="presParOf" srcId="{45E3E358-36E2-4464-BF19-7CAC30ABF997}" destId="{EF558596-4CDB-4A56-8955-F4A26A0D74FC}" srcOrd="0" destOrd="0" presId="urn:microsoft.com/office/officeart/2005/8/layout/hierarchy1"/>
    <dgm:cxn modelId="{59F8AB5E-5D92-4376-9A97-4FF5CEA51E6F}" type="presParOf" srcId="{EF558596-4CDB-4A56-8955-F4A26A0D74FC}" destId="{2A577112-1A56-4B32-8160-1C96B1934769}" srcOrd="0" destOrd="0" presId="urn:microsoft.com/office/officeart/2005/8/layout/hierarchy1"/>
    <dgm:cxn modelId="{B2DBB60D-79E7-4279-A458-0E3F19D0EA3C}" type="presParOf" srcId="{EF558596-4CDB-4A56-8955-F4A26A0D74FC}" destId="{81081AD4-2CB2-4D59-8DBA-56C857D2F074}" srcOrd="1" destOrd="0" presId="urn:microsoft.com/office/officeart/2005/8/layout/hierarchy1"/>
    <dgm:cxn modelId="{F3E05324-8FB0-4569-89C6-B95A2B298488}" type="presParOf" srcId="{45E3E358-36E2-4464-BF19-7CAC30ABF997}" destId="{66A93EAE-03BF-4E55-B31E-7C426886EF22}" srcOrd="1" destOrd="0" presId="urn:microsoft.com/office/officeart/2005/8/layout/hierarchy1"/>
    <dgm:cxn modelId="{DA5F47B4-1697-4FC7-9074-2049BB6C44A1}" type="presParOf" srcId="{66A93EAE-03BF-4E55-B31E-7C426886EF22}" destId="{C6F8763A-E4D8-457A-8A03-77F674611329}" srcOrd="0" destOrd="0" presId="urn:microsoft.com/office/officeart/2005/8/layout/hierarchy1"/>
    <dgm:cxn modelId="{A8132F62-EC64-4ADD-92E6-60A132E5C024}" type="presParOf" srcId="{66A93EAE-03BF-4E55-B31E-7C426886EF22}" destId="{7E6FBABC-E428-4496-AFF1-762639155450}" srcOrd="1" destOrd="0" presId="urn:microsoft.com/office/officeart/2005/8/layout/hierarchy1"/>
    <dgm:cxn modelId="{FF265D07-53ED-4923-8C63-32E7342DE99E}" type="presParOf" srcId="{7E6FBABC-E428-4496-AFF1-762639155450}" destId="{7B1A2BBB-9DC4-4CC1-AF25-BAE97DD96AEA}" srcOrd="0" destOrd="0" presId="urn:microsoft.com/office/officeart/2005/8/layout/hierarchy1"/>
    <dgm:cxn modelId="{52FE389D-55EE-4DD4-8F32-EE576E4A77F2}" type="presParOf" srcId="{7B1A2BBB-9DC4-4CC1-AF25-BAE97DD96AEA}" destId="{4A5D08A2-54AA-4471-BD15-D3477BEF7141}" srcOrd="0" destOrd="0" presId="urn:microsoft.com/office/officeart/2005/8/layout/hierarchy1"/>
    <dgm:cxn modelId="{73C3499A-C411-4107-8EDC-DF3CBCFC264A}" type="presParOf" srcId="{7B1A2BBB-9DC4-4CC1-AF25-BAE97DD96AEA}" destId="{C6EEFE83-32FD-4456-A121-D21496D6C47C}" srcOrd="1" destOrd="0" presId="urn:microsoft.com/office/officeart/2005/8/layout/hierarchy1"/>
    <dgm:cxn modelId="{329048F3-1D81-4B3C-9552-25A00560B09B}" type="presParOf" srcId="{7E6FBABC-E428-4496-AFF1-762639155450}" destId="{5D947417-5615-440D-A973-7BC52243FD47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D30429-205E-4C7A-AB72-1C942A05F8E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546E92-2ED7-40F6-987B-C7C49A1AE423}">
      <dgm:prSet phldrT="[Text]"/>
      <dgm:spPr/>
      <dgm:t>
        <a:bodyPr/>
        <a:lstStyle/>
        <a:p>
          <a:r>
            <a:rPr lang="en-US"/>
            <a:t>Small Engines</a:t>
          </a:r>
        </a:p>
      </dgm:t>
    </dgm:pt>
    <dgm:pt modelId="{052C365F-D5F1-40A3-859F-D39D06A619E3}" type="parTrans" cxnId="{50C9824F-540C-4507-B200-E003CF02197A}">
      <dgm:prSet/>
      <dgm:spPr/>
      <dgm:t>
        <a:bodyPr/>
        <a:lstStyle/>
        <a:p>
          <a:endParaRPr lang="en-US"/>
        </a:p>
      </dgm:t>
    </dgm:pt>
    <dgm:pt modelId="{68B53645-0AC0-48AA-9A34-572C4186F197}" type="sibTrans" cxnId="{50C9824F-540C-4507-B200-E003CF02197A}">
      <dgm:prSet/>
      <dgm:spPr/>
      <dgm:t>
        <a:bodyPr/>
        <a:lstStyle/>
        <a:p>
          <a:endParaRPr lang="en-US"/>
        </a:p>
      </dgm:t>
    </dgm:pt>
    <dgm:pt modelId="{7951C65D-85B2-41A5-86B7-9658C4A952A4}">
      <dgm:prSet phldrT="[Text]"/>
      <dgm:spPr/>
      <dgm:t>
        <a:bodyPr/>
        <a:lstStyle/>
        <a:p>
          <a:r>
            <a:rPr lang="en-US"/>
            <a:t>Welding 1</a:t>
          </a:r>
        </a:p>
      </dgm:t>
    </dgm:pt>
    <dgm:pt modelId="{9324B2AE-5145-4EBE-ABC4-E0B39304A376}" type="parTrans" cxnId="{EFCB3288-E7B1-407F-B20C-E9F7352B5230}">
      <dgm:prSet/>
      <dgm:spPr/>
      <dgm:t>
        <a:bodyPr/>
        <a:lstStyle/>
        <a:p>
          <a:endParaRPr lang="en-US"/>
        </a:p>
      </dgm:t>
    </dgm:pt>
    <dgm:pt modelId="{3D2EFD54-4C25-405E-B280-29061F6A4850}" type="sibTrans" cxnId="{EFCB3288-E7B1-407F-B20C-E9F7352B5230}">
      <dgm:prSet/>
      <dgm:spPr/>
      <dgm:t>
        <a:bodyPr/>
        <a:lstStyle/>
        <a:p>
          <a:endParaRPr lang="en-US"/>
        </a:p>
      </dgm:t>
    </dgm:pt>
    <dgm:pt modelId="{6DBFAC0B-41EC-4469-BD1E-99CA00A0147C}">
      <dgm:prSet phldrT="[Text]"/>
      <dgm:spPr/>
      <dgm:t>
        <a:bodyPr/>
        <a:lstStyle/>
        <a:p>
          <a:r>
            <a:rPr lang="en-US"/>
            <a:t>Welding 2</a:t>
          </a:r>
        </a:p>
      </dgm:t>
    </dgm:pt>
    <dgm:pt modelId="{A775D63C-200C-4341-B23E-DE8F8399E8A8}" type="parTrans" cxnId="{5EEC4C95-770E-4069-8ED3-2BAD1EABE20F}">
      <dgm:prSet/>
      <dgm:spPr/>
      <dgm:t>
        <a:bodyPr/>
        <a:lstStyle/>
        <a:p>
          <a:endParaRPr lang="en-US"/>
        </a:p>
      </dgm:t>
    </dgm:pt>
    <dgm:pt modelId="{378D83B4-CFBA-452C-9935-2DB1456651AB}" type="sibTrans" cxnId="{5EEC4C95-770E-4069-8ED3-2BAD1EABE20F}">
      <dgm:prSet/>
      <dgm:spPr/>
      <dgm:t>
        <a:bodyPr/>
        <a:lstStyle/>
        <a:p>
          <a:endParaRPr lang="en-US"/>
        </a:p>
      </dgm:t>
    </dgm:pt>
    <dgm:pt modelId="{AC357ED9-2F40-47A0-A679-DDD5214FF9C9}">
      <dgm:prSet phldrT="[Text]"/>
      <dgm:spPr/>
      <dgm:t>
        <a:bodyPr/>
        <a:lstStyle/>
        <a:p>
          <a:r>
            <a:rPr lang="en-US"/>
            <a:t>Advanced Small Engines</a:t>
          </a:r>
        </a:p>
      </dgm:t>
    </dgm:pt>
    <dgm:pt modelId="{4E673AD7-BAEC-4CF3-B2E0-A65069611D03}" type="parTrans" cxnId="{EC18CABD-99F9-480B-9564-A7ED0BA8C9B1}">
      <dgm:prSet/>
      <dgm:spPr/>
      <dgm:t>
        <a:bodyPr/>
        <a:lstStyle/>
        <a:p>
          <a:endParaRPr lang="en-US"/>
        </a:p>
      </dgm:t>
    </dgm:pt>
    <dgm:pt modelId="{AC02DBB3-0CD7-4B70-B09C-37E7E8B2A326}" type="sibTrans" cxnId="{EC18CABD-99F9-480B-9564-A7ED0BA8C9B1}">
      <dgm:prSet/>
      <dgm:spPr/>
      <dgm:t>
        <a:bodyPr/>
        <a:lstStyle/>
        <a:p>
          <a:endParaRPr lang="en-US"/>
        </a:p>
      </dgm:t>
    </dgm:pt>
    <dgm:pt modelId="{35FA4F1B-03C1-42D5-AB3D-8FBF55792538}">
      <dgm:prSet phldrT="[Text]"/>
      <dgm:spPr/>
      <dgm:t>
        <a:bodyPr/>
        <a:lstStyle/>
        <a:p>
          <a:r>
            <a:rPr lang="en-US"/>
            <a:t>Automotive</a:t>
          </a:r>
        </a:p>
      </dgm:t>
    </dgm:pt>
    <dgm:pt modelId="{EE21FF83-AF5D-4A40-B11F-2FB2B2071B1F}" type="parTrans" cxnId="{E10C6388-E1B0-4E66-8308-F70CCADC2DF3}">
      <dgm:prSet/>
      <dgm:spPr/>
      <dgm:t>
        <a:bodyPr/>
        <a:lstStyle/>
        <a:p>
          <a:endParaRPr lang="en-US"/>
        </a:p>
      </dgm:t>
    </dgm:pt>
    <dgm:pt modelId="{7C34CFCC-E507-41C6-A4B8-3A20CD44BD40}" type="sibTrans" cxnId="{E10C6388-E1B0-4E66-8308-F70CCADC2DF3}">
      <dgm:prSet/>
      <dgm:spPr/>
      <dgm:t>
        <a:bodyPr/>
        <a:lstStyle/>
        <a:p>
          <a:endParaRPr lang="en-US"/>
        </a:p>
      </dgm:t>
    </dgm:pt>
    <dgm:pt modelId="{6F92E0D7-4A75-435B-BE43-728976E6D9E3}">
      <dgm:prSet phldrT="[Text]"/>
      <dgm:spPr/>
      <dgm:t>
        <a:bodyPr/>
        <a:lstStyle/>
        <a:p>
          <a:r>
            <a:rPr lang="en-US"/>
            <a:t>Welding 3</a:t>
          </a:r>
        </a:p>
      </dgm:t>
    </dgm:pt>
    <dgm:pt modelId="{4D95C851-EC70-446E-A733-DD2DA2BEE884}" type="parTrans" cxnId="{3017D040-8A8C-4517-9D0E-1B231C66FF98}">
      <dgm:prSet/>
      <dgm:spPr/>
      <dgm:t>
        <a:bodyPr/>
        <a:lstStyle/>
        <a:p>
          <a:endParaRPr lang="en-US"/>
        </a:p>
      </dgm:t>
    </dgm:pt>
    <dgm:pt modelId="{14E59340-7B33-47FD-B4FC-356183BDD0F1}" type="sibTrans" cxnId="{3017D040-8A8C-4517-9D0E-1B231C66FF98}">
      <dgm:prSet/>
      <dgm:spPr/>
      <dgm:t>
        <a:bodyPr/>
        <a:lstStyle/>
        <a:p>
          <a:endParaRPr lang="en-US"/>
        </a:p>
      </dgm:t>
    </dgm:pt>
    <dgm:pt modelId="{6CBD2A7B-0660-401B-BC4C-610D84FB9D33}">
      <dgm:prSet phldrT="[Text]"/>
      <dgm:spPr/>
      <dgm:t>
        <a:bodyPr/>
        <a:lstStyle/>
        <a:p>
          <a:r>
            <a:rPr lang="en-US"/>
            <a:t>Ag Structures</a:t>
          </a:r>
        </a:p>
      </dgm:t>
    </dgm:pt>
    <dgm:pt modelId="{6A44F834-1BC8-4166-8290-61D127E715DB}" type="parTrans" cxnId="{EB05B39F-C9F9-48EF-B8CB-0C039C100B77}">
      <dgm:prSet/>
      <dgm:spPr/>
      <dgm:t>
        <a:bodyPr/>
        <a:lstStyle/>
        <a:p>
          <a:endParaRPr lang="en-US"/>
        </a:p>
      </dgm:t>
    </dgm:pt>
    <dgm:pt modelId="{BE3636F0-BF92-45C4-8E1E-6091EBD5C4AE}" type="sibTrans" cxnId="{EB05B39F-C9F9-48EF-B8CB-0C039C100B77}">
      <dgm:prSet/>
      <dgm:spPr/>
      <dgm:t>
        <a:bodyPr/>
        <a:lstStyle/>
        <a:p>
          <a:endParaRPr lang="en-US"/>
        </a:p>
      </dgm:t>
    </dgm:pt>
    <dgm:pt modelId="{AD58A38B-DA25-40A3-8E6E-B64115026CC2}">
      <dgm:prSet phldrT="[Text]"/>
      <dgm:spPr/>
      <dgm:t>
        <a:bodyPr/>
        <a:lstStyle/>
        <a:p>
          <a:r>
            <a:rPr lang="en-US"/>
            <a:t>Fabrication</a:t>
          </a:r>
        </a:p>
      </dgm:t>
    </dgm:pt>
    <dgm:pt modelId="{2311B505-1CC5-4FB0-8E94-50F2141A2DC6}" type="parTrans" cxnId="{2B7D1B59-A37F-447D-A07C-58C116C91AA6}">
      <dgm:prSet/>
      <dgm:spPr/>
      <dgm:t>
        <a:bodyPr/>
        <a:lstStyle/>
        <a:p>
          <a:endParaRPr lang="en-US"/>
        </a:p>
      </dgm:t>
    </dgm:pt>
    <dgm:pt modelId="{6AE5FA8A-4339-4B1B-9B8B-76AB72D29A81}" type="sibTrans" cxnId="{2B7D1B59-A37F-447D-A07C-58C116C91AA6}">
      <dgm:prSet/>
      <dgm:spPr/>
      <dgm:t>
        <a:bodyPr/>
        <a:lstStyle/>
        <a:p>
          <a:endParaRPr lang="en-US"/>
        </a:p>
      </dgm:t>
    </dgm:pt>
    <dgm:pt modelId="{AE5B1B89-0296-4096-AAE0-7A809E7E699A}" type="pres">
      <dgm:prSet presAssocID="{CCD30429-205E-4C7A-AB72-1C942A05F8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97D88E-FC75-461B-9E71-FAABF590544A}" type="pres">
      <dgm:prSet presAssocID="{42546E92-2ED7-40F6-987B-C7C49A1AE423}" presName="hierRoot1" presStyleCnt="0"/>
      <dgm:spPr/>
    </dgm:pt>
    <dgm:pt modelId="{030DCC07-B1D2-46DD-B9B0-9CE124A29D21}" type="pres">
      <dgm:prSet presAssocID="{42546E92-2ED7-40F6-987B-C7C49A1AE423}" presName="composite" presStyleCnt="0"/>
      <dgm:spPr/>
    </dgm:pt>
    <dgm:pt modelId="{14B3042C-2DEC-4013-AB74-5669E9ED4104}" type="pres">
      <dgm:prSet presAssocID="{42546E92-2ED7-40F6-987B-C7C49A1AE423}" presName="background" presStyleLbl="node0" presStyleIdx="0" presStyleCnt="1"/>
      <dgm:spPr/>
    </dgm:pt>
    <dgm:pt modelId="{10A51EE2-7FBF-49A6-AA42-F924BD53B7AA}" type="pres">
      <dgm:prSet presAssocID="{42546E92-2ED7-40F6-987B-C7C49A1AE42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7C1E86-371F-44A7-9B37-55888C7C1D8C}" type="pres">
      <dgm:prSet presAssocID="{42546E92-2ED7-40F6-987B-C7C49A1AE423}" presName="hierChild2" presStyleCnt="0"/>
      <dgm:spPr/>
    </dgm:pt>
    <dgm:pt modelId="{C60A59D7-8330-4E89-9857-1E658B34CB42}" type="pres">
      <dgm:prSet presAssocID="{9324B2AE-5145-4EBE-ABC4-E0B39304A376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8093F16-3DC5-462F-98CD-4D0894ABC344}" type="pres">
      <dgm:prSet presAssocID="{7951C65D-85B2-41A5-86B7-9658C4A952A4}" presName="hierRoot2" presStyleCnt="0"/>
      <dgm:spPr/>
    </dgm:pt>
    <dgm:pt modelId="{71DC7180-87A3-4E3C-956B-1B1F56B83DDA}" type="pres">
      <dgm:prSet presAssocID="{7951C65D-85B2-41A5-86B7-9658C4A952A4}" presName="composite2" presStyleCnt="0"/>
      <dgm:spPr/>
    </dgm:pt>
    <dgm:pt modelId="{EE5A1BDC-56FF-4EB2-A61A-35A48C50E243}" type="pres">
      <dgm:prSet presAssocID="{7951C65D-85B2-41A5-86B7-9658C4A952A4}" presName="background2" presStyleLbl="node2" presStyleIdx="0" presStyleCnt="2"/>
      <dgm:spPr/>
    </dgm:pt>
    <dgm:pt modelId="{6F007C25-9B6D-4F0C-9B6A-5BCD9111F2B9}" type="pres">
      <dgm:prSet presAssocID="{7951C65D-85B2-41A5-86B7-9658C4A952A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A52AB2-8D9B-495C-A9D1-C43899BA59C6}" type="pres">
      <dgm:prSet presAssocID="{7951C65D-85B2-41A5-86B7-9658C4A952A4}" presName="hierChild3" presStyleCnt="0"/>
      <dgm:spPr/>
    </dgm:pt>
    <dgm:pt modelId="{26BF496A-F04C-454C-AA8A-991F488B26E2}" type="pres">
      <dgm:prSet presAssocID="{A775D63C-200C-4341-B23E-DE8F8399E8A8}" presName="Name17" presStyleLbl="parChTrans1D3" presStyleIdx="0" presStyleCnt="2"/>
      <dgm:spPr/>
      <dgm:t>
        <a:bodyPr/>
        <a:lstStyle/>
        <a:p>
          <a:endParaRPr lang="en-US"/>
        </a:p>
      </dgm:t>
    </dgm:pt>
    <dgm:pt modelId="{4E6E224C-01B9-4E19-B4AE-563B09657BD7}" type="pres">
      <dgm:prSet presAssocID="{6DBFAC0B-41EC-4469-BD1E-99CA00A0147C}" presName="hierRoot3" presStyleCnt="0"/>
      <dgm:spPr/>
    </dgm:pt>
    <dgm:pt modelId="{7BAAE608-3C4B-435C-A56B-1E403AAFA918}" type="pres">
      <dgm:prSet presAssocID="{6DBFAC0B-41EC-4469-BD1E-99CA00A0147C}" presName="composite3" presStyleCnt="0"/>
      <dgm:spPr/>
    </dgm:pt>
    <dgm:pt modelId="{6450C834-1807-476A-B13D-EEF53E7DF4B3}" type="pres">
      <dgm:prSet presAssocID="{6DBFAC0B-41EC-4469-BD1E-99CA00A0147C}" presName="background3" presStyleLbl="node3" presStyleIdx="0" presStyleCnt="2"/>
      <dgm:spPr/>
    </dgm:pt>
    <dgm:pt modelId="{69D77CDA-AA58-4D40-B8F6-F591FA7D2402}" type="pres">
      <dgm:prSet presAssocID="{6DBFAC0B-41EC-4469-BD1E-99CA00A0147C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FAE220-E94F-4618-8FBA-28BD499B246D}" type="pres">
      <dgm:prSet presAssocID="{6DBFAC0B-41EC-4469-BD1E-99CA00A0147C}" presName="hierChild4" presStyleCnt="0"/>
      <dgm:spPr/>
    </dgm:pt>
    <dgm:pt modelId="{30DD4061-7B80-4AD1-B5C2-2AE9EF335A80}" type="pres">
      <dgm:prSet presAssocID="{4D95C851-EC70-446E-A733-DD2DA2BEE884}" presName="Name23" presStyleLbl="parChTrans1D4" presStyleIdx="0" presStyleCnt="3"/>
      <dgm:spPr/>
      <dgm:t>
        <a:bodyPr/>
        <a:lstStyle/>
        <a:p>
          <a:endParaRPr lang="en-US"/>
        </a:p>
      </dgm:t>
    </dgm:pt>
    <dgm:pt modelId="{1063BFF9-7212-4C76-8C49-05CB51951EED}" type="pres">
      <dgm:prSet presAssocID="{6F92E0D7-4A75-435B-BE43-728976E6D9E3}" presName="hierRoot4" presStyleCnt="0"/>
      <dgm:spPr/>
    </dgm:pt>
    <dgm:pt modelId="{74348B65-1EF0-4847-A949-BD320E168755}" type="pres">
      <dgm:prSet presAssocID="{6F92E0D7-4A75-435B-BE43-728976E6D9E3}" presName="composite4" presStyleCnt="0"/>
      <dgm:spPr/>
    </dgm:pt>
    <dgm:pt modelId="{9325236E-BDA6-4A4B-8B72-96B7B67B530D}" type="pres">
      <dgm:prSet presAssocID="{6F92E0D7-4A75-435B-BE43-728976E6D9E3}" presName="background4" presStyleLbl="node4" presStyleIdx="0" presStyleCnt="3"/>
      <dgm:spPr/>
    </dgm:pt>
    <dgm:pt modelId="{3841CD74-827A-46A8-8314-EA77576129FA}" type="pres">
      <dgm:prSet presAssocID="{6F92E0D7-4A75-435B-BE43-728976E6D9E3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9DEFF3-7B4B-40B0-9CAD-1FE07CBCA9EA}" type="pres">
      <dgm:prSet presAssocID="{6F92E0D7-4A75-435B-BE43-728976E6D9E3}" presName="hierChild5" presStyleCnt="0"/>
      <dgm:spPr/>
    </dgm:pt>
    <dgm:pt modelId="{06254111-0052-4D05-8813-98BAF5BC8840}" type="pres">
      <dgm:prSet presAssocID="{6A44F834-1BC8-4166-8290-61D127E715DB}" presName="Name23" presStyleLbl="parChTrans1D4" presStyleIdx="1" presStyleCnt="3"/>
      <dgm:spPr/>
      <dgm:t>
        <a:bodyPr/>
        <a:lstStyle/>
        <a:p>
          <a:endParaRPr lang="en-US"/>
        </a:p>
      </dgm:t>
    </dgm:pt>
    <dgm:pt modelId="{D95F51CB-A679-433B-A096-6BC14103C823}" type="pres">
      <dgm:prSet presAssocID="{6CBD2A7B-0660-401B-BC4C-610D84FB9D33}" presName="hierRoot4" presStyleCnt="0"/>
      <dgm:spPr/>
    </dgm:pt>
    <dgm:pt modelId="{44BFB807-B15A-4CB3-A1ED-6144953AFD40}" type="pres">
      <dgm:prSet presAssocID="{6CBD2A7B-0660-401B-BC4C-610D84FB9D33}" presName="composite4" presStyleCnt="0"/>
      <dgm:spPr/>
    </dgm:pt>
    <dgm:pt modelId="{19280D0A-9978-4BD3-94EF-A60C88A6D7A1}" type="pres">
      <dgm:prSet presAssocID="{6CBD2A7B-0660-401B-BC4C-610D84FB9D33}" presName="background4" presStyleLbl="node4" presStyleIdx="1" presStyleCnt="3"/>
      <dgm:spPr/>
    </dgm:pt>
    <dgm:pt modelId="{598EF11C-5D67-4870-9B76-B6D0430A42FD}" type="pres">
      <dgm:prSet presAssocID="{6CBD2A7B-0660-401B-BC4C-610D84FB9D33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D1726C-4221-4224-BCDE-DA411BC52C5B}" type="pres">
      <dgm:prSet presAssocID="{6CBD2A7B-0660-401B-BC4C-610D84FB9D33}" presName="hierChild5" presStyleCnt="0"/>
      <dgm:spPr/>
    </dgm:pt>
    <dgm:pt modelId="{3CF757B4-A8F3-4253-A5F8-60850E6733B3}" type="pres">
      <dgm:prSet presAssocID="{2311B505-1CC5-4FB0-8E94-50F2141A2DC6}" presName="Name23" presStyleLbl="parChTrans1D4" presStyleIdx="2" presStyleCnt="3"/>
      <dgm:spPr/>
      <dgm:t>
        <a:bodyPr/>
        <a:lstStyle/>
        <a:p>
          <a:endParaRPr lang="en-US"/>
        </a:p>
      </dgm:t>
    </dgm:pt>
    <dgm:pt modelId="{BD2998AD-B584-4221-9337-E1CFFC71ABD2}" type="pres">
      <dgm:prSet presAssocID="{AD58A38B-DA25-40A3-8E6E-B64115026CC2}" presName="hierRoot4" presStyleCnt="0"/>
      <dgm:spPr/>
    </dgm:pt>
    <dgm:pt modelId="{DB94BB50-2829-4B63-A0F1-CB9BEA24F636}" type="pres">
      <dgm:prSet presAssocID="{AD58A38B-DA25-40A3-8E6E-B64115026CC2}" presName="composite4" presStyleCnt="0"/>
      <dgm:spPr/>
    </dgm:pt>
    <dgm:pt modelId="{2574E7FE-56E0-4190-8804-9CCC075A3094}" type="pres">
      <dgm:prSet presAssocID="{AD58A38B-DA25-40A3-8E6E-B64115026CC2}" presName="background4" presStyleLbl="node4" presStyleIdx="2" presStyleCnt="3"/>
      <dgm:spPr/>
    </dgm:pt>
    <dgm:pt modelId="{ECA2DC52-AC4A-4FC6-A70F-B1C389600315}" type="pres">
      <dgm:prSet presAssocID="{AD58A38B-DA25-40A3-8E6E-B64115026CC2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636BA8-3FC8-48FA-BC67-03340BCF276A}" type="pres">
      <dgm:prSet presAssocID="{AD58A38B-DA25-40A3-8E6E-B64115026CC2}" presName="hierChild5" presStyleCnt="0"/>
      <dgm:spPr/>
    </dgm:pt>
    <dgm:pt modelId="{453F6E5C-9199-439C-8E6F-33957F6148B6}" type="pres">
      <dgm:prSet presAssocID="{4E673AD7-BAEC-4CF3-B2E0-A65069611D03}" presName="Name10" presStyleLbl="parChTrans1D2" presStyleIdx="1" presStyleCnt="2"/>
      <dgm:spPr/>
      <dgm:t>
        <a:bodyPr/>
        <a:lstStyle/>
        <a:p>
          <a:endParaRPr lang="en-US"/>
        </a:p>
      </dgm:t>
    </dgm:pt>
    <dgm:pt modelId="{3DEEDBBA-7205-4B00-9633-9F0E32243C04}" type="pres">
      <dgm:prSet presAssocID="{AC357ED9-2F40-47A0-A679-DDD5214FF9C9}" presName="hierRoot2" presStyleCnt="0"/>
      <dgm:spPr/>
    </dgm:pt>
    <dgm:pt modelId="{6800E476-CC08-4ACC-A10F-F1823215F86A}" type="pres">
      <dgm:prSet presAssocID="{AC357ED9-2F40-47A0-A679-DDD5214FF9C9}" presName="composite2" presStyleCnt="0"/>
      <dgm:spPr/>
    </dgm:pt>
    <dgm:pt modelId="{CEB59F9D-DB59-455E-BE24-10F0A98976DD}" type="pres">
      <dgm:prSet presAssocID="{AC357ED9-2F40-47A0-A679-DDD5214FF9C9}" presName="background2" presStyleLbl="node2" presStyleIdx="1" presStyleCnt="2"/>
      <dgm:spPr/>
    </dgm:pt>
    <dgm:pt modelId="{5DB8A0AA-66AD-4496-A96B-D005DB2D3105}" type="pres">
      <dgm:prSet presAssocID="{AC357ED9-2F40-47A0-A679-DDD5214FF9C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06B8C-17D4-4040-ACD8-DF4A8A5351BC}" type="pres">
      <dgm:prSet presAssocID="{AC357ED9-2F40-47A0-A679-DDD5214FF9C9}" presName="hierChild3" presStyleCnt="0"/>
      <dgm:spPr/>
    </dgm:pt>
    <dgm:pt modelId="{F386EEF4-8FEA-48B6-959B-EAF2130C2DD2}" type="pres">
      <dgm:prSet presAssocID="{EE21FF83-AF5D-4A40-B11F-2FB2B2071B1F}" presName="Name17" presStyleLbl="parChTrans1D3" presStyleIdx="1" presStyleCnt="2"/>
      <dgm:spPr/>
      <dgm:t>
        <a:bodyPr/>
        <a:lstStyle/>
        <a:p>
          <a:endParaRPr lang="en-US"/>
        </a:p>
      </dgm:t>
    </dgm:pt>
    <dgm:pt modelId="{FC13A750-91EA-44F1-AC18-F8F206CCC45C}" type="pres">
      <dgm:prSet presAssocID="{35FA4F1B-03C1-42D5-AB3D-8FBF55792538}" presName="hierRoot3" presStyleCnt="0"/>
      <dgm:spPr/>
    </dgm:pt>
    <dgm:pt modelId="{DE5A10BE-B7E2-4EB3-A6C3-D242E35C50A4}" type="pres">
      <dgm:prSet presAssocID="{35FA4F1B-03C1-42D5-AB3D-8FBF55792538}" presName="composite3" presStyleCnt="0"/>
      <dgm:spPr/>
    </dgm:pt>
    <dgm:pt modelId="{7055C3A2-F111-4847-A00C-EA4DC80CE22A}" type="pres">
      <dgm:prSet presAssocID="{35FA4F1B-03C1-42D5-AB3D-8FBF55792538}" presName="background3" presStyleLbl="node3" presStyleIdx="1" presStyleCnt="2"/>
      <dgm:spPr/>
    </dgm:pt>
    <dgm:pt modelId="{1A163DF9-89C9-44AC-9A44-A92FCE9E87C0}" type="pres">
      <dgm:prSet presAssocID="{35FA4F1B-03C1-42D5-AB3D-8FBF55792538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548C3B-A05B-4A9B-A9B8-AF529230805A}" type="pres">
      <dgm:prSet presAssocID="{35FA4F1B-03C1-42D5-AB3D-8FBF55792538}" presName="hierChild4" presStyleCnt="0"/>
      <dgm:spPr/>
    </dgm:pt>
  </dgm:ptLst>
  <dgm:cxnLst>
    <dgm:cxn modelId="{66FBF248-F6A2-46AA-88FB-DC9A7538446F}" type="presOf" srcId="{7951C65D-85B2-41A5-86B7-9658C4A952A4}" destId="{6F007C25-9B6D-4F0C-9B6A-5BCD9111F2B9}" srcOrd="0" destOrd="0" presId="urn:microsoft.com/office/officeart/2005/8/layout/hierarchy1"/>
    <dgm:cxn modelId="{EFCB3288-E7B1-407F-B20C-E9F7352B5230}" srcId="{42546E92-2ED7-40F6-987B-C7C49A1AE423}" destId="{7951C65D-85B2-41A5-86B7-9658C4A952A4}" srcOrd="0" destOrd="0" parTransId="{9324B2AE-5145-4EBE-ABC4-E0B39304A376}" sibTransId="{3D2EFD54-4C25-405E-B280-29061F6A4850}"/>
    <dgm:cxn modelId="{9120B45F-CACB-465F-BFE1-3C6A21F28AC9}" type="presOf" srcId="{CCD30429-205E-4C7A-AB72-1C942A05F8E0}" destId="{AE5B1B89-0296-4096-AAE0-7A809E7E699A}" srcOrd="0" destOrd="0" presId="urn:microsoft.com/office/officeart/2005/8/layout/hierarchy1"/>
    <dgm:cxn modelId="{CCAAFDC6-B2C3-4904-B78A-48C951A35833}" type="presOf" srcId="{A775D63C-200C-4341-B23E-DE8F8399E8A8}" destId="{26BF496A-F04C-454C-AA8A-991F488B26E2}" srcOrd="0" destOrd="0" presId="urn:microsoft.com/office/officeart/2005/8/layout/hierarchy1"/>
    <dgm:cxn modelId="{7D837AB8-CF17-444D-A8EF-1419B4BF53DF}" type="presOf" srcId="{AD58A38B-DA25-40A3-8E6E-B64115026CC2}" destId="{ECA2DC52-AC4A-4FC6-A70F-B1C389600315}" srcOrd="0" destOrd="0" presId="urn:microsoft.com/office/officeart/2005/8/layout/hierarchy1"/>
    <dgm:cxn modelId="{83A4B434-5AE1-4864-8999-9551DA2C3FF7}" type="presOf" srcId="{6A44F834-1BC8-4166-8290-61D127E715DB}" destId="{06254111-0052-4D05-8813-98BAF5BC8840}" srcOrd="0" destOrd="0" presId="urn:microsoft.com/office/officeart/2005/8/layout/hierarchy1"/>
    <dgm:cxn modelId="{2B7D1B59-A37F-447D-A07C-58C116C91AA6}" srcId="{6F92E0D7-4A75-435B-BE43-728976E6D9E3}" destId="{AD58A38B-DA25-40A3-8E6E-B64115026CC2}" srcOrd="1" destOrd="0" parTransId="{2311B505-1CC5-4FB0-8E94-50F2141A2DC6}" sibTransId="{6AE5FA8A-4339-4B1B-9B8B-76AB72D29A81}"/>
    <dgm:cxn modelId="{6CED715E-5041-4E8F-801E-BFB539D0D76F}" type="presOf" srcId="{4E673AD7-BAEC-4CF3-B2E0-A65069611D03}" destId="{453F6E5C-9199-439C-8E6F-33957F6148B6}" srcOrd="0" destOrd="0" presId="urn:microsoft.com/office/officeart/2005/8/layout/hierarchy1"/>
    <dgm:cxn modelId="{EB05B39F-C9F9-48EF-B8CB-0C039C100B77}" srcId="{6F92E0D7-4A75-435B-BE43-728976E6D9E3}" destId="{6CBD2A7B-0660-401B-BC4C-610D84FB9D33}" srcOrd="0" destOrd="0" parTransId="{6A44F834-1BC8-4166-8290-61D127E715DB}" sibTransId="{BE3636F0-BF92-45C4-8E1E-6091EBD5C4AE}"/>
    <dgm:cxn modelId="{00D11422-4F66-4BF0-A81A-A1D883029A94}" type="presOf" srcId="{6F92E0D7-4A75-435B-BE43-728976E6D9E3}" destId="{3841CD74-827A-46A8-8314-EA77576129FA}" srcOrd="0" destOrd="0" presId="urn:microsoft.com/office/officeart/2005/8/layout/hierarchy1"/>
    <dgm:cxn modelId="{D4AD0B88-7295-4B68-9A9D-276F911591D1}" type="presOf" srcId="{35FA4F1B-03C1-42D5-AB3D-8FBF55792538}" destId="{1A163DF9-89C9-44AC-9A44-A92FCE9E87C0}" srcOrd="0" destOrd="0" presId="urn:microsoft.com/office/officeart/2005/8/layout/hierarchy1"/>
    <dgm:cxn modelId="{3017D040-8A8C-4517-9D0E-1B231C66FF98}" srcId="{6DBFAC0B-41EC-4469-BD1E-99CA00A0147C}" destId="{6F92E0D7-4A75-435B-BE43-728976E6D9E3}" srcOrd="0" destOrd="0" parTransId="{4D95C851-EC70-446E-A733-DD2DA2BEE884}" sibTransId="{14E59340-7B33-47FD-B4FC-356183BDD0F1}"/>
    <dgm:cxn modelId="{E10C6388-E1B0-4E66-8308-F70CCADC2DF3}" srcId="{AC357ED9-2F40-47A0-A679-DDD5214FF9C9}" destId="{35FA4F1B-03C1-42D5-AB3D-8FBF55792538}" srcOrd="0" destOrd="0" parTransId="{EE21FF83-AF5D-4A40-B11F-2FB2B2071B1F}" sibTransId="{7C34CFCC-E507-41C6-A4B8-3A20CD44BD40}"/>
    <dgm:cxn modelId="{50C9824F-540C-4507-B200-E003CF02197A}" srcId="{CCD30429-205E-4C7A-AB72-1C942A05F8E0}" destId="{42546E92-2ED7-40F6-987B-C7C49A1AE423}" srcOrd="0" destOrd="0" parTransId="{052C365F-D5F1-40A3-859F-D39D06A619E3}" sibTransId="{68B53645-0AC0-48AA-9A34-572C4186F197}"/>
    <dgm:cxn modelId="{89E23749-1BF3-47B6-B2BF-4064F2568A4C}" type="presOf" srcId="{9324B2AE-5145-4EBE-ABC4-E0B39304A376}" destId="{C60A59D7-8330-4E89-9857-1E658B34CB42}" srcOrd="0" destOrd="0" presId="urn:microsoft.com/office/officeart/2005/8/layout/hierarchy1"/>
    <dgm:cxn modelId="{B6D90DFB-0DA6-4AD8-BA3A-F970FBE85CD3}" type="presOf" srcId="{42546E92-2ED7-40F6-987B-C7C49A1AE423}" destId="{10A51EE2-7FBF-49A6-AA42-F924BD53B7AA}" srcOrd="0" destOrd="0" presId="urn:microsoft.com/office/officeart/2005/8/layout/hierarchy1"/>
    <dgm:cxn modelId="{00234737-10BB-4EAE-A894-F19A79CBBFC2}" type="presOf" srcId="{4D95C851-EC70-446E-A733-DD2DA2BEE884}" destId="{30DD4061-7B80-4AD1-B5C2-2AE9EF335A80}" srcOrd="0" destOrd="0" presId="urn:microsoft.com/office/officeart/2005/8/layout/hierarchy1"/>
    <dgm:cxn modelId="{8B61DC12-596A-41C5-AE10-C7A7D3E4F038}" type="presOf" srcId="{EE21FF83-AF5D-4A40-B11F-2FB2B2071B1F}" destId="{F386EEF4-8FEA-48B6-959B-EAF2130C2DD2}" srcOrd="0" destOrd="0" presId="urn:microsoft.com/office/officeart/2005/8/layout/hierarchy1"/>
    <dgm:cxn modelId="{24015CC5-85F2-412D-8A75-CB36556569C5}" type="presOf" srcId="{6DBFAC0B-41EC-4469-BD1E-99CA00A0147C}" destId="{69D77CDA-AA58-4D40-B8F6-F591FA7D2402}" srcOrd="0" destOrd="0" presId="urn:microsoft.com/office/officeart/2005/8/layout/hierarchy1"/>
    <dgm:cxn modelId="{EC18CABD-99F9-480B-9564-A7ED0BA8C9B1}" srcId="{42546E92-2ED7-40F6-987B-C7C49A1AE423}" destId="{AC357ED9-2F40-47A0-A679-DDD5214FF9C9}" srcOrd="1" destOrd="0" parTransId="{4E673AD7-BAEC-4CF3-B2E0-A65069611D03}" sibTransId="{AC02DBB3-0CD7-4B70-B09C-37E7E8B2A326}"/>
    <dgm:cxn modelId="{F6B858C8-1936-4126-992A-722A2D79915A}" type="presOf" srcId="{2311B505-1CC5-4FB0-8E94-50F2141A2DC6}" destId="{3CF757B4-A8F3-4253-A5F8-60850E6733B3}" srcOrd="0" destOrd="0" presId="urn:microsoft.com/office/officeart/2005/8/layout/hierarchy1"/>
    <dgm:cxn modelId="{5EEC4C95-770E-4069-8ED3-2BAD1EABE20F}" srcId="{7951C65D-85B2-41A5-86B7-9658C4A952A4}" destId="{6DBFAC0B-41EC-4469-BD1E-99CA00A0147C}" srcOrd="0" destOrd="0" parTransId="{A775D63C-200C-4341-B23E-DE8F8399E8A8}" sibTransId="{378D83B4-CFBA-452C-9935-2DB1456651AB}"/>
    <dgm:cxn modelId="{1C79B660-0771-48ED-9A12-FD930988C890}" type="presOf" srcId="{AC357ED9-2F40-47A0-A679-DDD5214FF9C9}" destId="{5DB8A0AA-66AD-4496-A96B-D005DB2D3105}" srcOrd="0" destOrd="0" presId="urn:microsoft.com/office/officeart/2005/8/layout/hierarchy1"/>
    <dgm:cxn modelId="{DEEA649A-3E39-4608-A040-EDC3C966234F}" type="presOf" srcId="{6CBD2A7B-0660-401B-BC4C-610D84FB9D33}" destId="{598EF11C-5D67-4870-9B76-B6D0430A42FD}" srcOrd="0" destOrd="0" presId="urn:microsoft.com/office/officeart/2005/8/layout/hierarchy1"/>
    <dgm:cxn modelId="{DFD21F03-D156-413D-821D-261A08D6B1CF}" type="presParOf" srcId="{AE5B1B89-0296-4096-AAE0-7A809E7E699A}" destId="{9C97D88E-FC75-461B-9E71-FAABF590544A}" srcOrd="0" destOrd="0" presId="urn:microsoft.com/office/officeart/2005/8/layout/hierarchy1"/>
    <dgm:cxn modelId="{C3992333-8E6D-489B-8F99-BC2721A32125}" type="presParOf" srcId="{9C97D88E-FC75-461B-9E71-FAABF590544A}" destId="{030DCC07-B1D2-46DD-B9B0-9CE124A29D21}" srcOrd="0" destOrd="0" presId="urn:microsoft.com/office/officeart/2005/8/layout/hierarchy1"/>
    <dgm:cxn modelId="{F822BFDC-E8D1-46A4-AFD3-61A48ED14885}" type="presParOf" srcId="{030DCC07-B1D2-46DD-B9B0-9CE124A29D21}" destId="{14B3042C-2DEC-4013-AB74-5669E9ED4104}" srcOrd="0" destOrd="0" presId="urn:microsoft.com/office/officeart/2005/8/layout/hierarchy1"/>
    <dgm:cxn modelId="{8909B496-C337-4433-AD9B-BB850B8EF1DD}" type="presParOf" srcId="{030DCC07-B1D2-46DD-B9B0-9CE124A29D21}" destId="{10A51EE2-7FBF-49A6-AA42-F924BD53B7AA}" srcOrd="1" destOrd="0" presId="urn:microsoft.com/office/officeart/2005/8/layout/hierarchy1"/>
    <dgm:cxn modelId="{B29D74D5-D410-4850-A863-908A9DED087B}" type="presParOf" srcId="{9C97D88E-FC75-461B-9E71-FAABF590544A}" destId="{CD7C1E86-371F-44A7-9B37-55888C7C1D8C}" srcOrd="1" destOrd="0" presId="urn:microsoft.com/office/officeart/2005/8/layout/hierarchy1"/>
    <dgm:cxn modelId="{518ADF6A-48ED-4A20-BB5A-1872E6B1629F}" type="presParOf" srcId="{CD7C1E86-371F-44A7-9B37-55888C7C1D8C}" destId="{C60A59D7-8330-4E89-9857-1E658B34CB42}" srcOrd="0" destOrd="0" presId="urn:microsoft.com/office/officeart/2005/8/layout/hierarchy1"/>
    <dgm:cxn modelId="{8300DCFB-E822-4BA0-B3AC-95AC92BC30A1}" type="presParOf" srcId="{CD7C1E86-371F-44A7-9B37-55888C7C1D8C}" destId="{28093F16-3DC5-462F-98CD-4D0894ABC344}" srcOrd="1" destOrd="0" presId="urn:microsoft.com/office/officeart/2005/8/layout/hierarchy1"/>
    <dgm:cxn modelId="{88DDD486-475F-4827-9B6C-7F08C86831DD}" type="presParOf" srcId="{28093F16-3DC5-462F-98CD-4D0894ABC344}" destId="{71DC7180-87A3-4E3C-956B-1B1F56B83DDA}" srcOrd="0" destOrd="0" presId="urn:microsoft.com/office/officeart/2005/8/layout/hierarchy1"/>
    <dgm:cxn modelId="{AC9A4780-C9B3-4E61-B2FF-0DEDB060B558}" type="presParOf" srcId="{71DC7180-87A3-4E3C-956B-1B1F56B83DDA}" destId="{EE5A1BDC-56FF-4EB2-A61A-35A48C50E243}" srcOrd="0" destOrd="0" presId="urn:microsoft.com/office/officeart/2005/8/layout/hierarchy1"/>
    <dgm:cxn modelId="{8D1AD0AD-2C76-47B5-A942-9F71D767BE1C}" type="presParOf" srcId="{71DC7180-87A3-4E3C-956B-1B1F56B83DDA}" destId="{6F007C25-9B6D-4F0C-9B6A-5BCD9111F2B9}" srcOrd="1" destOrd="0" presId="urn:microsoft.com/office/officeart/2005/8/layout/hierarchy1"/>
    <dgm:cxn modelId="{C4E88943-005F-4B57-A11C-45E823B07931}" type="presParOf" srcId="{28093F16-3DC5-462F-98CD-4D0894ABC344}" destId="{BCA52AB2-8D9B-495C-A9D1-C43899BA59C6}" srcOrd="1" destOrd="0" presId="urn:microsoft.com/office/officeart/2005/8/layout/hierarchy1"/>
    <dgm:cxn modelId="{5BB4B515-7B6C-4208-AC7A-5437590C75F4}" type="presParOf" srcId="{BCA52AB2-8D9B-495C-A9D1-C43899BA59C6}" destId="{26BF496A-F04C-454C-AA8A-991F488B26E2}" srcOrd="0" destOrd="0" presId="urn:microsoft.com/office/officeart/2005/8/layout/hierarchy1"/>
    <dgm:cxn modelId="{62C1C75A-EE2D-4FD7-B28C-93B321B769B5}" type="presParOf" srcId="{BCA52AB2-8D9B-495C-A9D1-C43899BA59C6}" destId="{4E6E224C-01B9-4E19-B4AE-563B09657BD7}" srcOrd="1" destOrd="0" presId="urn:microsoft.com/office/officeart/2005/8/layout/hierarchy1"/>
    <dgm:cxn modelId="{DF707FAC-BAC7-4578-A27E-F8A2FEE07623}" type="presParOf" srcId="{4E6E224C-01B9-4E19-B4AE-563B09657BD7}" destId="{7BAAE608-3C4B-435C-A56B-1E403AAFA918}" srcOrd="0" destOrd="0" presId="urn:microsoft.com/office/officeart/2005/8/layout/hierarchy1"/>
    <dgm:cxn modelId="{E0C8738E-5BA6-4CE4-B5CC-E93AE9568620}" type="presParOf" srcId="{7BAAE608-3C4B-435C-A56B-1E403AAFA918}" destId="{6450C834-1807-476A-B13D-EEF53E7DF4B3}" srcOrd="0" destOrd="0" presId="urn:microsoft.com/office/officeart/2005/8/layout/hierarchy1"/>
    <dgm:cxn modelId="{2414518B-D9A8-451F-9927-45E8EE7C3745}" type="presParOf" srcId="{7BAAE608-3C4B-435C-A56B-1E403AAFA918}" destId="{69D77CDA-AA58-4D40-B8F6-F591FA7D2402}" srcOrd="1" destOrd="0" presId="urn:microsoft.com/office/officeart/2005/8/layout/hierarchy1"/>
    <dgm:cxn modelId="{B5013FAA-A9FE-4A72-AC44-BF0482B26CAC}" type="presParOf" srcId="{4E6E224C-01B9-4E19-B4AE-563B09657BD7}" destId="{E9FAE220-E94F-4618-8FBA-28BD499B246D}" srcOrd="1" destOrd="0" presId="urn:microsoft.com/office/officeart/2005/8/layout/hierarchy1"/>
    <dgm:cxn modelId="{79B294E3-E20A-44F2-A120-D0C5EF6D1D9A}" type="presParOf" srcId="{E9FAE220-E94F-4618-8FBA-28BD499B246D}" destId="{30DD4061-7B80-4AD1-B5C2-2AE9EF335A80}" srcOrd="0" destOrd="0" presId="urn:microsoft.com/office/officeart/2005/8/layout/hierarchy1"/>
    <dgm:cxn modelId="{690171F9-F2E8-42FA-A5C2-700BF37B1541}" type="presParOf" srcId="{E9FAE220-E94F-4618-8FBA-28BD499B246D}" destId="{1063BFF9-7212-4C76-8C49-05CB51951EED}" srcOrd="1" destOrd="0" presId="urn:microsoft.com/office/officeart/2005/8/layout/hierarchy1"/>
    <dgm:cxn modelId="{F7BC3001-8F36-46D3-9C51-0FFF3F86CD6C}" type="presParOf" srcId="{1063BFF9-7212-4C76-8C49-05CB51951EED}" destId="{74348B65-1EF0-4847-A949-BD320E168755}" srcOrd="0" destOrd="0" presId="urn:microsoft.com/office/officeart/2005/8/layout/hierarchy1"/>
    <dgm:cxn modelId="{C7D99E14-D5B0-4A76-9E66-BC1AC93AB003}" type="presParOf" srcId="{74348B65-1EF0-4847-A949-BD320E168755}" destId="{9325236E-BDA6-4A4B-8B72-96B7B67B530D}" srcOrd="0" destOrd="0" presId="urn:microsoft.com/office/officeart/2005/8/layout/hierarchy1"/>
    <dgm:cxn modelId="{4F775751-E264-41BE-A9B4-E3C4DFA5C219}" type="presParOf" srcId="{74348B65-1EF0-4847-A949-BD320E168755}" destId="{3841CD74-827A-46A8-8314-EA77576129FA}" srcOrd="1" destOrd="0" presId="urn:microsoft.com/office/officeart/2005/8/layout/hierarchy1"/>
    <dgm:cxn modelId="{7C08142A-5E52-4BE4-9CA6-E6AA13931D63}" type="presParOf" srcId="{1063BFF9-7212-4C76-8C49-05CB51951EED}" destId="{919DEFF3-7B4B-40B0-9CAD-1FE07CBCA9EA}" srcOrd="1" destOrd="0" presId="urn:microsoft.com/office/officeart/2005/8/layout/hierarchy1"/>
    <dgm:cxn modelId="{114CACB8-8404-4F7C-A415-90A26DE9CE44}" type="presParOf" srcId="{919DEFF3-7B4B-40B0-9CAD-1FE07CBCA9EA}" destId="{06254111-0052-4D05-8813-98BAF5BC8840}" srcOrd="0" destOrd="0" presId="urn:microsoft.com/office/officeart/2005/8/layout/hierarchy1"/>
    <dgm:cxn modelId="{C2C1D970-2B40-470D-AB95-D2448882C751}" type="presParOf" srcId="{919DEFF3-7B4B-40B0-9CAD-1FE07CBCA9EA}" destId="{D95F51CB-A679-433B-A096-6BC14103C823}" srcOrd="1" destOrd="0" presId="urn:microsoft.com/office/officeart/2005/8/layout/hierarchy1"/>
    <dgm:cxn modelId="{C7811D60-C82D-4EFA-8A7E-8BC55D633856}" type="presParOf" srcId="{D95F51CB-A679-433B-A096-6BC14103C823}" destId="{44BFB807-B15A-4CB3-A1ED-6144953AFD40}" srcOrd="0" destOrd="0" presId="urn:microsoft.com/office/officeart/2005/8/layout/hierarchy1"/>
    <dgm:cxn modelId="{51E97FF5-3779-42A5-8095-4122FB39BA94}" type="presParOf" srcId="{44BFB807-B15A-4CB3-A1ED-6144953AFD40}" destId="{19280D0A-9978-4BD3-94EF-A60C88A6D7A1}" srcOrd="0" destOrd="0" presId="urn:microsoft.com/office/officeart/2005/8/layout/hierarchy1"/>
    <dgm:cxn modelId="{1EBC06DC-690E-4FA5-8058-AB3C81D6CD1C}" type="presParOf" srcId="{44BFB807-B15A-4CB3-A1ED-6144953AFD40}" destId="{598EF11C-5D67-4870-9B76-B6D0430A42FD}" srcOrd="1" destOrd="0" presId="urn:microsoft.com/office/officeart/2005/8/layout/hierarchy1"/>
    <dgm:cxn modelId="{2BE8FAF0-52C4-47B1-9C02-52C99B4B6A66}" type="presParOf" srcId="{D95F51CB-A679-433B-A096-6BC14103C823}" destId="{8ED1726C-4221-4224-BCDE-DA411BC52C5B}" srcOrd="1" destOrd="0" presId="urn:microsoft.com/office/officeart/2005/8/layout/hierarchy1"/>
    <dgm:cxn modelId="{A6AC38D4-823D-48D7-A580-25DC01440CD6}" type="presParOf" srcId="{919DEFF3-7B4B-40B0-9CAD-1FE07CBCA9EA}" destId="{3CF757B4-A8F3-4253-A5F8-60850E6733B3}" srcOrd="2" destOrd="0" presId="urn:microsoft.com/office/officeart/2005/8/layout/hierarchy1"/>
    <dgm:cxn modelId="{042A6AD9-67F6-4B42-9C6E-1ABCAAC6800F}" type="presParOf" srcId="{919DEFF3-7B4B-40B0-9CAD-1FE07CBCA9EA}" destId="{BD2998AD-B584-4221-9337-E1CFFC71ABD2}" srcOrd="3" destOrd="0" presId="urn:microsoft.com/office/officeart/2005/8/layout/hierarchy1"/>
    <dgm:cxn modelId="{A2842C1F-059E-46E0-B9BA-C58088800261}" type="presParOf" srcId="{BD2998AD-B584-4221-9337-E1CFFC71ABD2}" destId="{DB94BB50-2829-4B63-A0F1-CB9BEA24F636}" srcOrd="0" destOrd="0" presId="urn:microsoft.com/office/officeart/2005/8/layout/hierarchy1"/>
    <dgm:cxn modelId="{57900B9A-587E-414B-9EDE-EDEE9F60F708}" type="presParOf" srcId="{DB94BB50-2829-4B63-A0F1-CB9BEA24F636}" destId="{2574E7FE-56E0-4190-8804-9CCC075A3094}" srcOrd="0" destOrd="0" presId="urn:microsoft.com/office/officeart/2005/8/layout/hierarchy1"/>
    <dgm:cxn modelId="{9CF50CA1-86AC-4BFB-9E74-7A380D540DE8}" type="presParOf" srcId="{DB94BB50-2829-4B63-A0F1-CB9BEA24F636}" destId="{ECA2DC52-AC4A-4FC6-A70F-B1C389600315}" srcOrd="1" destOrd="0" presId="urn:microsoft.com/office/officeart/2005/8/layout/hierarchy1"/>
    <dgm:cxn modelId="{4AABB7D6-DA4C-4EAE-AEB7-FE326D7ADD9C}" type="presParOf" srcId="{BD2998AD-B584-4221-9337-E1CFFC71ABD2}" destId="{87636BA8-3FC8-48FA-BC67-03340BCF276A}" srcOrd="1" destOrd="0" presId="urn:microsoft.com/office/officeart/2005/8/layout/hierarchy1"/>
    <dgm:cxn modelId="{93AD4572-3DC4-4A04-A4E8-141B1075AB65}" type="presParOf" srcId="{CD7C1E86-371F-44A7-9B37-55888C7C1D8C}" destId="{453F6E5C-9199-439C-8E6F-33957F6148B6}" srcOrd="2" destOrd="0" presId="urn:microsoft.com/office/officeart/2005/8/layout/hierarchy1"/>
    <dgm:cxn modelId="{A1B90295-1524-4229-AB52-88AAA715666F}" type="presParOf" srcId="{CD7C1E86-371F-44A7-9B37-55888C7C1D8C}" destId="{3DEEDBBA-7205-4B00-9633-9F0E32243C04}" srcOrd="3" destOrd="0" presId="urn:microsoft.com/office/officeart/2005/8/layout/hierarchy1"/>
    <dgm:cxn modelId="{42419D10-24FF-4CD8-8754-25C729A56989}" type="presParOf" srcId="{3DEEDBBA-7205-4B00-9633-9F0E32243C04}" destId="{6800E476-CC08-4ACC-A10F-F1823215F86A}" srcOrd="0" destOrd="0" presId="urn:microsoft.com/office/officeart/2005/8/layout/hierarchy1"/>
    <dgm:cxn modelId="{E4CAFF40-EA53-4D54-8825-953F3BED57E7}" type="presParOf" srcId="{6800E476-CC08-4ACC-A10F-F1823215F86A}" destId="{CEB59F9D-DB59-455E-BE24-10F0A98976DD}" srcOrd="0" destOrd="0" presId="urn:microsoft.com/office/officeart/2005/8/layout/hierarchy1"/>
    <dgm:cxn modelId="{F2225173-2055-4E89-8650-C888EFE365CC}" type="presParOf" srcId="{6800E476-CC08-4ACC-A10F-F1823215F86A}" destId="{5DB8A0AA-66AD-4496-A96B-D005DB2D3105}" srcOrd="1" destOrd="0" presId="urn:microsoft.com/office/officeart/2005/8/layout/hierarchy1"/>
    <dgm:cxn modelId="{54FD6D96-E349-42CD-801A-8E49B7BDF90D}" type="presParOf" srcId="{3DEEDBBA-7205-4B00-9633-9F0E32243C04}" destId="{82E06B8C-17D4-4040-ACD8-DF4A8A5351BC}" srcOrd="1" destOrd="0" presId="urn:microsoft.com/office/officeart/2005/8/layout/hierarchy1"/>
    <dgm:cxn modelId="{A5ECC26A-D6C0-4178-A485-8E6045A8A63F}" type="presParOf" srcId="{82E06B8C-17D4-4040-ACD8-DF4A8A5351BC}" destId="{F386EEF4-8FEA-48B6-959B-EAF2130C2DD2}" srcOrd="0" destOrd="0" presId="urn:microsoft.com/office/officeart/2005/8/layout/hierarchy1"/>
    <dgm:cxn modelId="{B588A13F-553B-4FD6-9201-B53476B12415}" type="presParOf" srcId="{82E06B8C-17D4-4040-ACD8-DF4A8A5351BC}" destId="{FC13A750-91EA-44F1-AC18-F8F206CCC45C}" srcOrd="1" destOrd="0" presId="urn:microsoft.com/office/officeart/2005/8/layout/hierarchy1"/>
    <dgm:cxn modelId="{BC3E9CC7-FCA0-46E9-BBD5-3C4C72459C0E}" type="presParOf" srcId="{FC13A750-91EA-44F1-AC18-F8F206CCC45C}" destId="{DE5A10BE-B7E2-4EB3-A6C3-D242E35C50A4}" srcOrd="0" destOrd="0" presId="urn:microsoft.com/office/officeart/2005/8/layout/hierarchy1"/>
    <dgm:cxn modelId="{BCAC45AA-273F-45FF-84A9-63404BD6D35D}" type="presParOf" srcId="{DE5A10BE-B7E2-4EB3-A6C3-D242E35C50A4}" destId="{7055C3A2-F111-4847-A00C-EA4DC80CE22A}" srcOrd="0" destOrd="0" presId="urn:microsoft.com/office/officeart/2005/8/layout/hierarchy1"/>
    <dgm:cxn modelId="{AB939AB2-FDBF-4CB7-8B9E-90FDD8DF7D4E}" type="presParOf" srcId="{DE5A10BE-B7E2-4EB3-A6C3-D242E35C50A4}" destId="{1A163DF9-89C9-44AC-9A44-A92FCE9E87C0}" srcOrd="1" destOrd="0" presId="urn:microsoft.com/office/officeart/2005/8/layout/hierarchy1"/>
    <dgm:cxn modelId="{4F942E3C-C93A-41A8-B89E-8F0B565E2218}" type="presParOf" srcId="{FC13A750-91EA-44F1-AC18-F8F206CCC45C}" destId="{F1548C3B-A05B-4A9B-A9B8-AF529230805A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fa.org/index.cfm?method=c_programs.CDEevents#fbm" TargetMode="External"/><Relationship Id="rId3" Type="http://schemas.openxmlformats.org/officeDocument/2006/relationships/hyperlink" Target="http://www.ffa.org/index.cfm?method=c_programs.CDEevents#enr" TargetMode="External"/><Relationship Id="rId7" Type="http://schemas.openxmlformats.org/officeDocument/2006/relationships/hyperlink" Target="http://www.ffa.org/index.cfm?method=c_programs.CDEevents#agmech" TargetMode="External"/><Relationship Id="rId12" Type="http://schemas.openxmlformats.org/officeDocument/2006/relationships/hyperlink" Target="http://www.ffa.org/index.cfm?method=c_programs.CDEevents#nursery" TargetMode="External"/><Relationship Id="rId2" Type="http://schemas.openxmlformats.org/officeDocument/2006/relationships/hyperlink" Target="http://www.ffa.org/index.cfm?method=c_programs.CDEevents#ag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fa.org/index.cfm?method=c_programs.CDEevents#eps" TargetMode="External"/><Relationship Id="rId11" Type="http://schemas.openxmlformats.org/officeDocument/2006/relationships/hyperlink" Target="http://www.ffa.org/index.cfm?method=c_programs.CDEevents#flo" TargetMode="External"/><Relationship Id="rId5" Type="http://schemas.openxmlformats.org/officeDocument/2006/relationships/hyperlink" Target="http://www.ffa.org/index.cfm?method=c_programs.CDEevents#agissues" TargetMode="External"/><Relationship Id="rId10" Type="http://schemas.openxmlformats.org/officeDocument/2006/relationships/hyperlink" Target="http://www.ffa.org/index.cfm?method=c_programs.CDEevents#agsales" TargetMode="External"/><Relationship Id="rId4" Type="http://schemas.openxmlformats.org/officeDocument/2006/relationships/hyperlink" Target="http://www.ffa.org/index.cfm?method=c_programs.CDEevents#live" TargetMode="External"/><Relationship Id="rId9" Type="http://schemas.openxmlformats.org/officeDocument/2006/relationships/hyperlink" Target="http://www.ffa.org/index.cfm?method=c_programs.CDEevents#meats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fa.org/index.cfm?method=c_programs.CDEevents#dairy" TargetMode="External"/><Relationship Id="rId13" Type="http://schemas.openxmlformats.org/officeDocument/2006/relationships/hyperlink" Target="http://www.ffa.org/index.cfm?method=c_programs.CDEevents#df" TargetMode="External"/><Relationship Id="rId3" Type="http://schemas.openxmlformats.org/officeDocument/2006/relationships/hyperlink" Target="http://www.ffa.org/index.cfm?method=c_programs.CDEevents#food" TargetMode="External"/><Relationship Id="rId7" Type="http://schemas.openxmlformats.org/officeDocument/2006/relationships/hyperlink" Target="http://www.ffa.org/index.cfm?method=c_programs.CDEevents#poultry" TargetMode="External"/><Relationship Id="rId12" Type="http://schemas.openxmlformats.org/officeDocument/2006/relationships/hyperlink" Target="http://www.ffa.org/index.cfm?method=c_programs.CDEevents#ji" TargetMode="External"/><Relationship Id="rId2" Type="http://schemas.openxmlformats.org/officeDocument/2006/relationships/hyperlink" Target="http://www.ffa.org/index.cfm?method=c_programs.CDEevents#agronom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fa.org/index.cfm?method=c_programs.CDEevents#forestry" TargetMode="External"/><Relationship Id="rId11" Type="http://schemas.openxmlformats.org/officeDocument/2006/relationships/hyperlink" Target="http://www.ffa.org/index.cfm?method=c_programs.CDEevents#dha" TargetMode="External"/><Relationship Id="rId5" Type="http://schemas.openxmlformats.org/officeDocument/2006/relationships/hyperlink" Target="http://www.ffa.org/index.cfm?method=c_programs.CDEevents#creed" TargetMode="External"/><Relationship Id="rId10" Type="http://schemas.openxmlformats.org/officeDocument/2006/relationships/hyperlink" Target="http://www.ffa.org/index.cfm?method=c_programs.CDEevents#pps" TargetMode="External"/><Relationship Id="rId4" Type="http://schemas.openxmlformats.org/officeDocument/2006/relationships/hyperlink" Target="http://www.ffa.org/index.cfm?method=c_programs.CDEevents#parlipro" TargetMode="External"/><Relationship Id="rId9" Type="http://schemas.openxmlformats.org/officeDocument/2006/relationships/hyperlink" Target="http://www.ffa.org/index.cfm?method=c_programs.CDEevents#hors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FFA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History and Opportunities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Personal Skills</a:t>
            </a:r>
          </a:p>
          <a:p>
            <a:r>
              <a:rPr lang="en-US" dirty="0" smtClean="0"/>
              <a:t>Agricultural Economics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 Electives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724400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2" action="ppaction://hlinkfile"/>
              </a:rPr>
              <a:t>Ag Communications</a:t>
            </a:r>
            <a:endParaRPr lang="en-US" sz="3000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3" action="ppaction://hlinkfile"/>
              </a:rPr>
              <a:t>Environmental &amp; Natural Resources</a:t>
            </a:r>
            <a:r>
              <a:rPr lang="en-US" sz="3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4" action="ppaction://hlinkfile"/>
              </a:rPr>
              <a:t>Livestock Evaluation </a:t>
            </a:r>
            <a:endParaRPr lang="en-US" sz="3000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5" action="ppaction://hlinkfile"/>
              </a:rPr>
              <a:t>Ag Issues </a:t>
            </a:r>
            <a:endParaRPr lang="en-US" sz="3000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6" action="ppaction://hlinkfile"/>
              </a:rPr>
              <a:t>Extemporaneous Public Speaking</a:t>
            </a:r>
            <a:r>
              <a:rPr lang="en-US" sz="3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7" action="ppaction://hlinkfile"/>
              </a:rPr>
              <a:t>Ag Mechanics</a:t>
            </a:r>
            <a:r>
              <a:rPr lang="en-US" sz="3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8" action="ppaction://hlinkfile"/>
              </a:rPr>
              <a:t>Farm Business Mgmt</a:t>
            </a:r>
            <a:r>
              <a:rPr lang="en-US" sz="3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9" action="ppaction://hlinkfile"/>
              </a:rPr>
              <a:t>Meats Evaluation &amp; Tech</a:t>
            </a:r>
            <a:r>
              <a:rPr lang="en-US" sz="3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10" action="ppaction://hlinkfile"/>
              </a:rPr>
              <a:t>Ag Sales </a:t>
            </a:r>
            <a:endParaRPr lang="en-US" sz="3000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11" action="ppaction://hlinkfile"/>
              </a:rPr>
              <a:t>Floriculture</a:t>
            </a:r>
            <a:endParaRPr lang="en-US" sz="3000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hlinkClick r:id="rId12" action="ppaction://hlinkfile"/>
              </a:rPr>
              <a:t>Nursery&amp; Landscape </a:t>
            </a:r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CDE- Career Development Events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2" action="ppaction://hlinkfile"/>
              </a:rPr>
              <a:t>Agronomy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3" action="ppaction://hlinkfile"/>
              </a:rPr>
              <a:t>Food Science &amp; Technology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4" action="ppaction://hlinkfile"/>
              </a:rPr>
              <a:t>Parliamentary Procedure 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5" action="ppaction://hlinkfile"/>
              </a:rPr>
              <a:t>Creed Speaking 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6" action="ppaction://hlinkfile"/>
              </a:rPr>
              <a:t>Forestry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7" action="ppaction://hlinkfile"/>
              </a:rPr>
              <a:t>Poultry Evaluation 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8" action="ppaction://hlinkfile"/>
              </a:rPr>
              <a:t>Dairy Cattle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9" action="ppaction://hlinkfile"/>
              </a:rPr>
              <a:t>Horse Evaluation 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0" action="ppaction://hlinkfile"/>
              </a:rPr>
              <a:t>Prepared Public Speaking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1" action="ppaction://hlinkfile"/>
              </a:rPr>
              <a:t>Dairy Handlers Activity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2" action="ppaction://hlinkfile"/>
              </a:rPr>
              <a:t>Job Interview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hlinkClick r:id="rId13" action="ppaction://hlinkfile"/>
              </a:rPr>
              <a:t>Dairy Foods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Entrepeneurship</a:t>
            </a:r>
            <a:endParaRPr lang="en-US" dirty="0" smtClean="0"/>
          </a:p>
          <a:p>
            <a:r>
              <a:rPr lang="en-US" dirty="0" smtClean="0"/>
              <a:t>Placement</a:t>
            </a:r>
          </a:p>
          <a:p>
            <a:r>
              <a:rPr lang="en-US" dirty="0" smtClean="0"/>
              <a:t>Exploratory </a:t>
            </a:r>
          </a:p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SAE-Supervised Agricultural Experience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FFA gives out 2 million dollars in scholarships per year.</a:t>
            </a:r>
          </a:p>
          <a:p>
            <a:r>
              <a:rPr lang="en-US" dirty="0" smtClean="0"/>
              <a:t>The local FFA gives out over 4 thousand in scholarships each year.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in 1928 due to convention of Agricultural Education students in Kansas City, Missouri for a Livestock Show.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pic>
        <p:nvPicPr>
          <p:cNvPr id="1026" name="Picture 2" descr="http://www.ffa.org/images/core/fb_cargill.jpg"/>
          <p:cNvPicPr>
            <a:picLocks noChangeAspect="1" noChangeArrowheads="1"/>
          </p:cNvPicPr>
          <p:nvPr/>
        </p:nvPicPr>
        <p:blipFill>
          <a:blip r:embed="rId2"/>
          <a:srcRect t="29862"/>
          <a:stretch>
            <a:fillRect/>
          </a:stretch>
        </p:blipFill>
        <p:spPr bwMode="auto">
          <a:xfrm>
            <a:off x="1143000" y="2895600"/>
            <a:ext cx="6543675" cy="372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Girls could join in1969</a:t>
            </a:r>
            <a:endParaRPr lang="en-US" dirty="0"/>
          </a:p>
        </p:txBody>
      </p:sp>
      <p:pic>
        <p:nvPicPr>
          <p:cNvPr id="27650" name="Picture 2" descr="http://www.eatmorestrawberries.com/FF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2743200" cy="2287946"/>
          </a:xfrm>
          <a:prstGeom prst="rect">
            <a:avLst/>
          </a:prstGeom>
          <a:noFill/>
        </p:spPr>
      </p:pic>
      <p:pic>
        <p:nvPicPr>
          <p:cNvPr id="27652" name="Picture 4" descr="http://www.ffa.org/blogs/nationalofficers/uploaded_images/FFA-Pics-152-7810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362200"/>
            <a:ext cx="5001798" cy="3749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Farmers of America</a:t>
            </a:r>
          </a:p>
          <a:p>
            <a:pPr lvl="1"/>
            <a:r>
              <a:rPr lang="en-US" dirty="0" smtClean="0"/>
              <a:t>Cows, Plows, Sows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FFA</a:t>
            </a:r>
            <a:endParaRPr lang="en-US" dirty="0"/>
          </a:p>
        </p:txBody>
      </p:sp>
      <p:pic>
        <p:nvPicPr>
          <p:cNvPr id="29698" name="Picture 2" descr="http://www.ffachapter.net/ControlPanel/Files/RTEFiles/old%20livestock%20te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743200"/>
            <a:ext cx="5715000" cy="3467100"/>
          </a:xfrm>
          <a:prstGeom prst="rect">
            <a:avLst/>
          </a:prstGeom>
          <a:noFill/>
        </p:spPr>
      </p:pic>
      <p:pic>
        <p:nvPicPr>
          <p:cNvPr id="2050" name="Picture 2" descr="http://upload.wikimedia.org/wikipedia/en/b/be/President%26MrsJimmyCarter.jpg"/>
          <p:cNvPicPr>
            <a:picLocks noChangeAspect="1" noChangeArrowheads="1"/>
          </p:cNvPicPr>
          <p:nvPr/>
        </p:nvPicPr>
        <p:blipFill>
          <a:blip r:embed="rId3"/>
          <a:srcRect r="56571"/>
          <a:stretch>
            <a:fillRect/>
          </a:stretch>
        </p:blipFill>
        <p:spPr bwMode="auto">
          <a:xfrm>
            <a:off x="1066800" y="3429000"/>
            <a:ext cx="1447800" cy="2990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Established in 1929 and has been operating solely out of Meridian High School until 2007.  </a:t>
            </a:r>
          </a:p>
          <a:p>
            <a:r>
              <a:rPr lang="en-US" dirty="0" smtClean="0"/>
              <a:t>Meridian, Idaho is home of some of the best farm ground in the state.</a:t>
            </a:r>
          </a:p>
          <a:p>
            <a:r>
              <a:rPr lang="en-US" dirty="0" smtClean="0"/>
              <a:t>With growing urban community the PTC was created in 2007 and the Meridian Agricultural Department has grown to have 7 agricultural educators </a:t>
            </a:r>
            <a:r>
              <a:rPr lang="en-US" smtClean="0"/>
              <a:t>at </a:t>
            </a:r>
            <a:r>
              <a:rPr lang="en-US" smtClean="0"/>
              <a:t>5 </a:t>
            </a:r>
            <a:r>
              <a:rPr lang="en-US" dirty="0" smtClean="0"/>
              <a:t>high schools.</a:t>
            </a:r>
          </a:p>
          <a:p>
            <a:r>
              <a:rPr lang="en-US" dirty="0" smtClean="0"/>
              <a:t>Meridian FFA is now the largest and most diverse chapter in the state of Idaho.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Meridian FFA Chapter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The FFA is the largest student leadership organization in the country.  Travel with us and you will see.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Convention Video*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FFA Opportunities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048000" y="457200"/>
          <a:ext cx="4724400" cy="590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143000" y="1219200"/>
          <a:ext cx="6324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85800"/>
          <a:ext cx="5629275" cy="544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289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The FFA</vt:lpstr>
      <vt:lpstr>History</vt:lpstr>
      <vt:lpstr>Girls could join in1969</vt:lpstr>
      <vt:lpstr>FFA</vt:lpstr>
      <vt:lpstr>Meridian FFA Chapter</vt:lpstr>
      <vt:lpstr>FFA Opportunities</vt:lpstr>
      <vt:lpstr>Classes</vt:lpstr>
      <vt:lpstr>Slide 8</vt:lpstr>
      <vt:lpstr>Slide 9</vt:lpstr>
      <vt:lpstr>Ag Electives</vt:lpstr>
      <vt:lpstr>CDE- Career Development Events</vt:lpstr>
      <vt:lpstr>Slide 12</vt:lpstr>
      <vt:lpstr>SAE-Supervised Agricultural Experience</vt:lpstr>
      <vt:lpstr>Scholarships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FFA</dc:title>
  <dc:creator/>
  <cp:lastModifiedBy>District User</cp:lastModifiedBy>
  <cp:revision>14</cp:revision>
  <dcterms:created xsi:type="dcterms:W3CDTF">2006-08-16T00:00:00Z</dcterms:created>
  <dcterms:modified xsi:type="dcterms:W3CDTF">2010-09-03T22:25:07Z</dcterms:modified>
</cp:coreProperties>
</file>