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1" r:id="rId5"/>
    <p:sldId id="257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83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6780FD2A-DAD6-4731-9CDC-2806D9FC97C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04FEBAE-3483-4C47-BAE9-CBC488A63E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F7EEBC-5A91-4617-814E-52FC4BD9D6D2}" type="slidenum">
              <a:rPr lang="en-US"/>
              <a:pPr/>
              <a:t>1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02C91-C65E-4AED-AC1B-B3006FEFC29D}" type="slidenum">
              <a:rPr lang="en-US"/>
              <a:pPr/>
              <a:t>2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D8A7B-75A2-48CE-927F-75A17C23AE0B}" type="slidenum">
              <a:rPr lang="en-US"/>
              <a:pPr/>
              <a:t>3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8F099B-D785-4A8F-8EEE-5627D8167B74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6180C-37E5-4EA9-A340-8691F72ACA7D}" type="slidenum">
              <a:rPr lang="en-US"/>
              <a:pPr/>
              <a:t>5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18"/>
          <p:cNvSpPr>
            <a:spLocks noChangeArrowheads="1"/>
          </p:cNvSpPr>
          <p:nvPr userDrawn="1"/>
        </p:nvSpPr>
        <p:spPr bwMode="auto">
          <a:xfrm>
            <a:off x="1066800" y="2819400"/>
            <a:ext cx="7467600" cy="2286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600200" y="1295400"/>
            <a:ext cx="7543800" cy="1143000"/>
          </a:xfrm>
        </p:spPr>
        <p:txBody>
          <a:bodyPr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76400" y="2971800"/>
            <a:ext cx="7467600" cy="1371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249988"/>
            <a:ext cx="8839200" cy="6080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1066800" cy="68564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 rot="6000000">
            <a:off x="876300" y="2095500"/>
            <a:ext cx="723900" cy="571500"/>
          </a:xfrm>
          <a:prstGeom prst="triangle">
            <a:avLst>
              <a:gd name="adj" fmla="val 49995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rgbClr val="003399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 rot="6000000">
            <a:off x="533400" y="2038350"/>
            <a:ext cx="723900" cy="571500"/>
          </a:xfrm>
          <a:prstGeom prst="triangle">
            <a:avLst>
              <a:gd name="adj" fmla="val 49995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47650"/>
            <a:ext cx="1905000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247650"/>
            <a:ext cx="5562600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47650"/>
            <a:ext cx="7620000" cy="10477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6002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39624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89154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1066800" y="1295400"/>
            <a:ext cx="7467600" cy="2286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47650"/>
            <a:ext cx="7620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620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  <a:latin typeface="Lucida Calligraphy" pitchFamily="66" charset="0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1066800" cy="68564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 rot="6000000">
            <a:off x="800100" y="590550"/>
            <a:ext cx="723900" cy="571500"/>
          </a:xfrm>
          <a:prstGeom prst="triangle">
            <a:avLst>
              <a:gd name="adj" fmla="val 49995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rgbClr val="003399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0" name="AutoShape 16"/>
          <p:cNvSpPr>
            <a:spLocks noChangeArrowheads="1"/>
          </p:cNvSpPr>
          <p:nvPr/>
        </p:nvSpPr>
        <p:spPr bwMode="auto">
          <a:xfrm rot="6000000">
            <a:off x="457200" y="533400"/>
            <a:ext cx="723900" cy="571500"/>
          </a:xfrm>
          <a:prstGeom prst="triangle">
            <a:avLst>
              <a:gd name="adj" fmla="val 49995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"/>
            <a:ext cx="8305800" cy="2590800"/>
          </a:xfrm>
          <a:noFill/>
          <a:ln/>
        </p:spPr>
        <p:txBody>
          <a:bodyPr/>
          <a:lstStyle/>
          <a:p>
            <a:pPr algn="ctr"/>
            <a:r>
              <a:rPr lang="en-US" b="1">
                <a:cs typeface="Times New Roman" pitchFamily="18" charset="0"/>
              </a:rPr>
              <a:t>How Do You Find Opportunities for Accomplishment in Organizations?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3581400"/>
            <a:ext cx="5638800" cy="609600"/>
          </a:xfrm>
          <a:noFill/>
          <a:ln/>
        </p:spPr>
        <p:txBody>
          <a:bodyPr/>
          <a:lstStyle/>
          <a:p>
            <a:r>
              <a:rPr lang="en-US">
                <a:cs typeface="Times New Roman" pitchFamily="18" charset="0"/>
              </a:rPr>
              <a:t>Opportunities in the FFA </a:t>
            </a:r>
            <a:endParaRPr lang="en-US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-76200" y="5853113"/>
            <a:ext cx="1219200" cy="1004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FFA: An Integral Component of Agricultural Education</a:t>
            </a:r>
            <a:r>
              <a:rPr lang="en-US" sz="1200" b="1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28600" y="5638800"/>
            <a:ext cx="690563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HS 117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7696200" cy="914400"/>
          </a:xfrm>
          <a:noFill/>
          <a:ln/>
        </p:spPr>
        <p:txBody>
          <a:bodyPr/>
          <a:lstStyle/>
          <a:p>
            <a:r>
              <a:rPr lang="en-US" sz="5400">
                <a:cs typeface="Times New Roman" pitchFamily="18" charset="0"/>
              </a:rPr>
              <a:t>Accomplishment </a:t>
            </a:r>
          </a:p>
        </p:txBody>
      </p:sp>
      <p:sp>
        <p:nvSpPr>
          <p:cNvPr id="5209" name="Text Box 89"/>
          <p:cNvSpPr txBox="1">
            <a:spLocks noChangeArrowheads="1"/>
          </p:cNvSpPr>
          <p:nvPr/>
        </p:nvSpPr>
        <p:spPr bwMode="auto">
          <a:xfrm>
            <a:off x="0" y="6583363"/>
            <a:ext cx="1039813" cy="27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Objective 1 </a:t>
            </a:r>
          </a:p>
        </p:txBody>
      </p:sp>
      <p:sp>
        <p:nvSpPr>
          <p:cNvPr id="5213" name="Rectangle 9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752600"/>
            <a:ext cx="7620000" cy="38862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Accomplishment is the feeling you get when you have done all you could do to achieve a goal or dream.</a:t>
            </a:r>
            <a:br>
              <a:rPr lang="en-US" sz="2800"/>
            </a:br>
            <a:endParaRPr lang="en-US" sz="2800"/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r>
              <a:rPr lang="en-US" sz="2800"/>
              <a:t> Accomplishment is not always about awards, money, or other physical things.</a:t>
            </a:r>
            <a:br>
              <a:rPr lang="en-US" sz="2800"/>
            </a:b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7696200" cy="1219200"/>
          </a:xfrm>
          <a:noFill/>
          <a:ln/>
        </p:spPr>
        <p:txBody>
          <a:bodyPr/>
          <a:lstStyle/>
          <a:p>
            <a:pPr algn="ctr"/>
            <a:r>
              <a:rPr lang="en-US">
                <a:cs typeface="Times New Roman" pitchFamily="18" charset="0"/>
              </a:rPr>
              <a:t>Opportunities for Accomplishment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62200" y="2286000"/>
            <a:ext cx="4876800" cy="3657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3600">
                <a:cs typeface="Times New Roman" pitchFamily="18" charset="0"/>
              </a:rPr>
              <a:t>Success</a:t>
            </a:r>
          </a:p>
          <a:p>
            <a:pPr algn="ctr">
              <a:buFontTx/>
              <a:buNone/>
            </a:pPr>
            <a:r>
              <a:rPr lang="en-US" sz="3600">
                <a:cs typeface="Times New Roman" pitchFamily="18" charset="0"/>
              </a:rPr>
              <a:t>Knowledge</a:t>
            </a:r>
          </a:p>
          <a:p>
            <a:pPr algn="ctr">
              <a:buFontTx/>
              <a:buNone/>
            </a:pPr>
            <a:r>
              <a:rPr lang="en-US" sz="3600">
                <a:cs typeface="Times New Roman" pitchFamily="18" charset="0"/>
              </a:rPr>
              <a:t>Leadership</a:t>
            </a:r>
          </a:p>
          <a:p>
            <a:pPr algn="ctr">
              <a:buFontTx/>
              <a:buNone/>
            </a:pPr>
            <a:r>
              <a:rPr lang="en-US" sz="3600">
                <a:cs typeface="Times New Roman" pitchFamily="18" charset="0"/>
              </a:rPr>
              <a:t>Fun</a:t>
            </a:r>
          </a:p>
          <a:p>
            <a:pPr algn="ctr">
              <a:buFontTx/>
              <a:buNone/>
            </a:pPr>
            <a:r>
              <a:rPr lang="en-US" sz="3600">
                <a:cs typeface="Times New Roman" pitchFamily="18" charset="0"/>
              </a:rPr>
              <a:t>Service</a:t>
            </a:r>
            <a:r>
              <a:rPr lang="en-US" sz="3600" b="0">
                <a:cs typeface="Times New Roman" pitchFamily="18" charset="0"/>
              </a:rPr>
              <a:t> 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0" y="63246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Objective 2</a:t>
            </a:r>
          </a:p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HS 117 TM 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1600200" cy="16764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>
                <a:cs typeface="Times New Roman" pitchFamily="18" charset="0"/>
              </a:rPr>
              <a:t>Success</a:t>
            </a:r>
          </a:p>
          <a:p>
            <a:pPr algn="ctr">
              <a:buFontTx/>
              <a:buNone/>
            </a:pPr>
            <a:endParaRPr lang="en-US" sz="2000"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2000">
                <a:cs typeface="Times New Roman" pitchFamily="18" charset="0"/>
              </a:rPr>
              <a:t>Knowledge</a:t>
            </a:r>
          </a:p>
          <a:p>
            <a:pPr algn="ctr">
              <a:buFontTx/>
              <a:buNone/>
            </a:pPr>
            <a:endParaRPr lang="en-US" sz="2000"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2000">
                <a:cs typeface="Times New Roman" pitchFamily="18" charset="0"/>
              </a:rPr>
              <a:t>Leadership</a:t>
            </a:r>
          </a:p>
          <a:p>
            <a:pPr algn="ctr">
              <a:buFontTx/>
              <a:buNone/>
            </a:pPr>
            <a:endParaRPr lang="en-US" sz="2000"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2000">
                <a:cs typeface="Times New Roman" pitchFamily="18" charset="0"/>
              </a:rPr>
              <a:t>Fun</a:t>
            </a:r>
          </a:p>
          <a:p>
            <a:pPr algn="ctr">
              <a:buFontTx/>
              <a:buNone/>
            </a:pPr>
            <a:endParaRPr lang="en-US" sz="2000"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2000">
                <a:cs typeface="Times New Roman" pitchFamily="18" charset="0"/>
              </a:rPr>
              <a:t>CDE Degrees</a:t>
            </a:r>
            <a:r>
              <a:rPr lang="en-US" sz="2000" b="0">
                <a:cs typeface="Times New Roman" pitchFamily="18" charset="0"/>
              </a:rPr>
              <a:t> 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819400" y="1600200"/>
            <a:ext cx="61722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/>
              <a:t>	</a:t>
            </a:r>
          </a:p>
          <a:p>
            <a:pPr>
              <a:buFontTx/>
              <a:buNone/>
            </a:pPr>
            <a:r>
              <a:rPr lang="en-US" sz="2000"/>
              <a:t>	_______ 1. Represent your accomplishments in agricultural education, leadership, and SAE</a:t>
            </a:r>
            <a:br>
              <a:rPr lang="en-US" sz="2000"/>
            </a:br>
            <a:endParaRPr lang="en-US" sz="2000"/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r>
              <a:rPr lang="en-US" sz="2000"/>
              <a:t>	_______ 2. An emotion that can be accomplished in FFA</a:t>
            </a:r>
            <a:br>
              <a:rPr lang="en-US" sz="2000"/>
            </a:br>
            <a:r>
              <a:rPr lang="en-US" sz="2000"/>
              <a:t>	</a:t>
            </a:r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r>
              <a:rPr lang="en-US" sz="2000"/>
              <a:t>	_______ 3. An accomplishment that allows you to know more about agriculture, leadership, and science</a:t>
            </a:r>
            <a:br>
              <a:rPr lang="en-US" sz="2000"/>
            </a:br>
            <a:endParaRPr lang="en-US" sz="2000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0" y="63246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HS 117 </a:t>
            </a:r>
          </a:p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Assess 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Accomplishment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1600200" cy="16764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>
                <a:cs typeface="Times New Roman" pitchFamily="18" charset="0"/>
              </a:rPr>
              <a:t>Success</a:t>
            </a:r>
          </a:p>
          <a:p>
            <a:pPr algn="ctr">
              <a:buFontTx/>
              <a:buNone/>
            </a:pPr>
            <a:endParaRPr lang="en-US" sz="2000"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2000">
                <a:cs typeface="Times New Roman" pitchFamily="18" charset="0"/>
              </a:rPr>
              <a:t>Knowledge</a:t>
            </a:r>
          </a:p>
          <a:p>
            <a:pPr algn="ctr">
              <a:buFontTx/>
              <a:buNone/>
            </a:pPr>
            <a:endParaRPr lang="en-US" sz="2000"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2000">
                <a:cs typeface="Times New Roman" pitchFamily="18" charset="0"/>
              </a:rPr>
              <a:t>Leadership</a:t>
            </a:r>
          </a:p>
          <a:p>
            <a:pPr algn="ctr">
              <a:buFontTx/>
              <a:buNone/>
            </a:pPr>
            <a:endParaRPr lang="en-US" sz="2000"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2000">
                <a:cs typeface="Times New Roman" pitchFamily="18" charset="0"/>
              </a:rPr>
              <a:t>Fun</a:t>
            </a:r>
          </a:p>
          <a:p>
            <a:pPr algn="ctr">
              <a:buFontTx/>
              <a:buNone/>
            </a:pPr>
            <a:endParaRPr lang="en-US" sz="2000"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2000">
                <a:cs typeface="Times New Roman" pitchFamily="18" charset="0"/>
              </a:rPr>
              <a:t>CDE Degrees</a:t>
            </a:r>
            <a:r>
              <a:rPr lang="en-US" sz="2000" b="0">
                <a:cs typeface="Times New Roman" pitchFamily="18" charset="0"/>
              </a:rPr>
              <a:t>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819400" y="1600200"/>
            <a:ext cx="6019800" cy="4953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br>
              <a:rPr lang="en-US" sz="2400"/>
            </a:br>
            <a:r>
              <a:rPr lang="en-US" sz="2400"/>
              <a:t>_______ 4. Career development event</a:t>
            </a:r>
            <a:br>
              <a:rPr lang="en-US" sz="2400"/>
            </a:b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_______ 5. A role that allows you to positively influence others and organizations</a:t>
            </a:r>
            <a:br>
              <a:rPr lang="en-US" sz="2400"/>
            </a:b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_______ 6. Can be reached in FFA through degrees, awards and scholarships, CDEs, and more 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0" y="63246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HS 117 </a:t>
            </a:r>
          </a:p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Assess </a:t>
            </a: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Accomplishment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K Template">
  <a:themeElements>
    <a:clrScheme name="LK Template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LK 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K Template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QFMSP_x0020_source_x0020_name xmlns="7d75d6f9-8bd4-4602-97a0-53722360a9f2" xsi:nil="true"/>
    <Comments xmlns="7d75d6f9-8bd4-4602-97a0-53722360a9f2" xsi:nil="true"/>
    <FromServer xmlns="7d75d6f9-8bd4-4602-97a0-53722360a9f2" xsi:nil="true"/>
    <Department xmlns="7d75d6f9-8bd4-4602-97a0-53722360a9f2">(No department)</Department>
    <DocumentID xmlns="7d75d6f9-8bd4-4602-97a0-53722360a9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85BF1E7EC2C041B26EC0D94B031A2B" ma:contentTypeVersion="8" ma:contentTypeDescription="Create a new document." ma:contentTypeScope="" ma:versionID="d2ff85afcd0bd1787a940054d8ddfd48">
  <xsd:schema xmlns:xsd="http://www.w3.org/2001/XMLSchema" xmlns:xs="http://www.w3.org/2001/XMLSchema" xmlns:p="http://schemas.microsoft.com/office/2006/metadata/properties" xmlns:ns2="7d75d6f9-8bd4-4602-97a0-53722360a9f2" targetNamespace="http://schemas.microsoft.com/office/2006/metadata/properties" ma:root="true" ma:fieldsID="7794668b00080dc134d5101d02f02a42" ns2:_="">
    <xsd:import namespace="7d75d6f9-8bd4-4602-97a0-53722360a9f2"/>
    <xsd:element name="properties">
      <xsd:complexType>
        <xsd:sequence>
          <xsd:element name="documentManagement">
            <xsd:complexType>
              <xsd:all>
                <xsd:element ref="ns2:FromServer" minOccurs="0"/>
                <xsd:element ref="ns2:Department" minOccurs="0"/>
                <xsd:element ref="ns2:DocumentID" minOccurs="0"/>
                <xsd:element ref="ns2:Comments" minOccurs="0"/>
                <xsd:element ref="ns2:QFMSP_x0020_sourc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5d6f9-8bd4-4602-97a0-53722360a9f2" elementFormDefault="qualified">
    <xsd:import namespace="http://schemas.microsoft.com/office/2006/documentManagement/types"/>
    <xsd:import namespace="http://schemas.microsoft.com/office/infopath/2007/PartnerControls"/>
    <xsd:element name="FromServer" ma:index="8" nillable="true" ma:displayName="FromServer" ma:default="" ma:internalName="FromServer">
      <xsd:simpleType>
        <xsd:restriction base="dms:Text"/>
      </xsd:simpleType>
    </xsd:element>
    <xsd:element name="Department" ma:index="9" nillable="true" ma:displayName="Department" ma:default="(No department)" ma:internalName="Department">
      <xsd:simpleType>
        <xsd:restriction base="dms:Text"/>
      </xsd:simpleType>
    </xsd:element>
    <xsd:element name="DocumentID" ma:index="10" nillable="true" ma:displayName="DocumentID" ma:default="" ma:internalName="DocumentID">
      <xsd:simpleType>
        <xsd:restriction base="dms:Text"/>
      </xsd:simpleType>
    </xsd:element>
    <xsd:element name="Comments" ma:index="12" nillable="true" ma:displayName="Comments" ma:default="" ma:internalName="Comments">
      <xsd:simpleType>
        <xsd:restriction base="dms:Text"/>
      </xsd:simpleType>
    </xsd:element>
    <xsd:element name="QFMSP_x0020_source_x0020_name" ma:index="13" nillable="true" ma:displayName="QFMSP source name" ma:description="Quest File Migrator original source name." ma:hidden="true" ma:internalName="QFMSP_x0020_source_x0020_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08B213-0C19-4DCB-9834-BCF74B7F4576}">
  <ds:schemaRefs>
    <ds:schemaRef ds:uri="http://schemas.microsoft.com/office/2006/metadata/properties"/>
    <ds:schemaRef ds:uri="7d75d6f9-8bd4-4602-97a0-53722360a9f2"/>
  </ds:schemaRefs>
</ds:datastoreItem>
</file>

<file path=customXml/itemProps2.xml><?xml version="1.0" encoding="utf-8"?>
<ds:datastoreItem xmlns:ds="http://schemas.openxmlformats.org/officeDocument/2006/customXml" ds:itemID="{CB82BAEF-C262-4648-80E0-408B8F4A41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9FB6D2-6A26-4165-9F27-0AA4CF7E1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75d6f9-8bd4-4602-97a0-53722360a9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97</Words>
  <Application>Microsoft Office PowerPoint</Application>
  <PresentationFormat>On-screen Show (4:3)</PresentationFormat>
  <Paragraphs>62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LK Template</vt:lpstr>
      <vt:lpstr>How Do You Find Opportunities for Accomplishment in Organizations? </vt:lpstr>
      <vt:lpstr>Accomplishment </vt:lpstr>
      <vt:lpstr>Opportunities for Accomplishment </vt:lpstr>
      <vt:lpstr>Accomplishment</vt:lpstr>
      <vt:lpstr>Accomplishment</vt:lpstr>
    </vt:vector>
  </TitlesOfParts>
  <Company>Centre Pointe Education,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Reardon</dc:creator>
  <cp:lastModifiedBy>I.T. Department</cp:lastModifiedBy>
  <cp:revision>12</cp:revision>
  <cp:lastPrinted>1601-01-01T00:00:00Z</cp:lastPrinted>
  <dcterms:created xsi:type="dcterms:W3CDTF">2003-11-25T06:13:37Z</dcterms:created>
  <dcterms:modified xsi:type="dcterms:W3CDTF">2012-04-02T15:13:52Z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  <property fmtid="{D5CDD505-2E9C-101B-9397-08002B2CF9AE}" pid="4" name="ContentTypeId">
    <vt:lpwstr>0x0101003585BF1E7EC2C041B26EC0D94B031A2B</vt:lpwstr>
  </property>
</Properties>
</file>