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1" r:id="rId3"/>
    <p:sldId id="257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9" r:id="rId13"/>
    <p:sldId id="265" r:id="rId14"/>
    <p:sldId id="266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60" autoAdjust="0"/>
    <p:restoredTop sz="94660"/>
  </p:normalViewPr>
  <p:slideViewPr>
    <p:cSldViewPr>
      <p:cViewPr varScale="1">
        <p:scale>
          <a:sx n="67" d="100"/>
          <a:sy n="67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75C14C9-F10D-420B-A812-26B5A415D14A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83CBF15-9556-492C-8493-15435DEE2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D9E24B-A657-42A0-B25D-AEF711C5A1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38077F-597B-4811-AF3B-2AF5BF6BC18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932442-2021-4475-8FBB-DE953BD900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986FAC-D892-4793-9B0A-F37E6DA81D8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9696A8-CF58-439E-B1F5-C4E73D2388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389023-1B51-41BE-8E2A-D35ECFA313C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F4CDC5-A67A-44D4-BBF9-BD2379F08DA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6DF6F3-FC94-45EB-8F99-0A23EC36B1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94937-DEBB-4546-8DDC-791821BAD86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DEE842-CA67-4065-8B37-7F4AEC954F7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1A6978-7A2C-44D8-8F9B-5961BB6047B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B941C3-486E-4E09-95E7-AFD4D352F33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597A6D-4890-47B8-B6A9-74F0EB3AD2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11552A-DE22-4246-8061-1CDBA373133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AE2531-DA3C-40CF-8F87-60F769E2D30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F1516FF-36FF-4F8F-AEEA-9B21BDB1A62D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0F33D6B8-1E62-404F-B469-5E4D88080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7181-8161-4469-A51A-DB813A701A8B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BCAC0-121F-4B63-AFB2-43EC34F7B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55A5-4F2C-4403-8731-159835E3B18A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9E510-030D-4B06-99BC-339B5105A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773090-2333-41AA-ABB0-F3DA2CF5CD0F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830B81-FD89-4657-B99A-9AC2A24BF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84C0533-65CB-446A-93FE-AC5B2820BD30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E3B1BDA-29E3-4B12-A121-A663443AE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1D5E54-CD33-44C8-8240-38E8888CA33E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9E5684-D450-4756-9331-CAC23A170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C68EDD-D8FF-4186-9486-CB5A26562728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9705D4-42DE-42F1-A46A-9EDF292BA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FF273D-3C80-49D7-A7E0-7CE14EF3B9F7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DA64D3-A7EB-4DC9-A50E-67182368C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7681D-6DFB-40A6-A56D-182DF569D689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140C-F1AD-4BE8-B4B4-C40D40F2C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68D5AC8-D30C-49CC-9E1A-B1153C697316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E459FBA-E787-4FEF-8158-B9DCB1AE3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FDC504FE-ED47-484B-99FE-04E56D5DC902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9316E28-9853-4028-9DD9-37C799A03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F952683-7308-4C74-A673-E79CB23DBB8F}" type="datetimeFigureOut">
              <a:rPr lang="en-US"/>
              <a:pPr>
                <a:defRPr/>
              </a:pPr>
              <a:t>12/12/2008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9E0797A1-0EAB-412C-AD07-20DA69A0B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69" r:id="rId7"/>
    <p:sldLayoutId id="2147483678" r:id="rId8"/>
    <p:sldLayoutId id="2147483679" r:id="rId9"/>
    <p:sldLayoutId id="2147483670" r:id="rId10"/>
    <p:sldLayoutId id="2147483671" r:id="rId11"/>
  </p:sldLayoutIdLst>
  <p:txStyles>
    <p:titleStyle>
      <a:lvl1pPr marL="53975" indent="-53975" algn="r" rtl="0" fontAlgn="base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K:\public%20speaking\impromptu%20speaking\impromptu%20speaking%20keep%20it%20short.wmv" TargetMode="Externa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N:\MHS\TED%20(E)\Meridian%20High_FFA\Curriculum\impromptu%20speaking\impromptu%20speaking%20notes.wmv" TargetMode="Externa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N:\MHS\TED%20(E)\Meridian%20High_FFA\Curriculum\impromptu%20speaking\horrle%20speaker.wmv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J:\public%20speaking\impromptu%20speaking\Impromptu%20Speaking%20xmas%20party.wmv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Impromptu Speaking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Speaking without preparation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Past Present Future Method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458200" cy="4525962"/>
          </a:xfrm>
        </p:spPr>
        <p:txBody>
          <a:bodyPr/>
          <a:lstStyle/>
          <a:p>
            <a:r>
              <a:rPr lang="en-US" smtClean="0"/>
              <a:t>When asked for your comment on a particular subject</a:t>
            </a:r>
          </a:p>
          <a:p>
            <a:endParaRPr lang="en-US" smtClean="0"/>
          </a:p>
          <a:p>
            <a:pPr lvl="1"/>
            <a:r>
              <a:rPr lang="en-US" smtClean="0"/>
              <a:t>Point		Make your point (Opening)</a:t>
            </a:r>
          </a:p>
          <a:p>
            <a:pPr lvl="1"/>
            <a:r>
              <a:rPr lang="en-US" smtClean="0"/>
              <a:t>Past		What happened  (Body)</a:t>
            </a:r>
          </a:p>
          <a:p>
            <a:pPr lvl="1"/>
            <a:r>
              <a:rPr lang="en-US" smtClean="0"/>
              <a:t>Present		What is happening (Body)</a:t>
            </a:r>
          </a:p>
          <a:p>
            <a:pPr lvl="1"/>
            <a:r>
              <a:rPr lang="en-US" smtClean="0"/>
              <a:t>Future		What will/could happen (Body)</a:t>
            </a:r>
          </a:p>
          <a:p>
            <a:pPr lvl="1"/>
            <a:r>
              <a:rPr lang="en-US" smtClean="0"/>
              <a:t>Point		Links back to opening (Conclusion)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Other Methods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mtClean="0"/>
              <a:t>Problem, cause, remedy</a:t>
            </a:r>
          </a:p>
          <a:p>
            <a:pPr>
              <a:lnSpc>
                <a:spcPct val="200000"/>
              </a:lnSpc>
            </a:pPr>
            <a:r>
              <a:rPr lang="en-US" smtClean="0"/>
              <a:t>Before, the event, results</a:t>
            </a:r>
          </a:p>
          <a:p>
            <a:pPr>
              <a:lnSpc>
                <a:spcPct val="200000"/>
              </a:lnSpc>
            </a:pPr>
            <a:r>
              <a:rPr lang="en-US" smtClean="0"/>
              <a:t>Local, state, federal</a:t>
            </a:r>
          </a:p>
          <a:p>
            <a:pPr>
              <a:lnSpc>
                <a:spcPct val="200000"/>
              </a:lnSpc>
            </a:pPr>
            <a:r>
              <a:rPr lang="en-US" smtClean="0"/>
              <a:t>Good, bad, indifferent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4" name="impromptu speaking keep it short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rcRect/>
          <a:stretch>
            <a:fillRect/>
          </a:stretch>
        </p:blipFill>
        <p:spPr>
          <a:xfrm>
            <a:off x="533400" y="381000"/>
            <a:ext cx="8077200" cy="60579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Speaking Tips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mtClean="0"/>
              <a:t>Open your mouth when you speak</a:t>
            </a:r>
          </a:p>
          <a:p>
            <a:pPr>
              <a:lnSpc>
                <a:spcPct val="150000"/>
              </a:lnSpc>
            </a:pPr>
            <a:r>
              <a:rPr lang="en-US" smtClean="0"/>
              <a:t>Practice, Practice, Practice</a:t>
            </a:r>
          </a:p>
          <a:p>
            <a:pPr>
              <a:lnSpc>
                <a:spcPct val="150000"/>
              </a:lnSpc>
            </a:pPr>
            <a:r>
              <a:rPr lang="en-US" smtClean="0"/>
              <a:t>Entertain your friends</a:t>
            </a:r>
          </a:p>
          <a:p>
            <a:pPr>
              <a:lnSpc>
                <a:spcPct val="150000"/>
              </a:lnSpc>
            </a:pPr>
            <a:r>
              <a:rPr lang="en-US" smtClean="0"/>
              <a:t>Ask for feeback</a:t>
            </a:r>
          </a:p>
          <a:p>
            <a:pPr>
              <a:lnSpc>
                <a:spcPct val="150000"/>
              </a:lnSpc>
            </a:pPr>
            <a:r>
              <a:rPr lang="en-US" smtClean="0"/>
              <a:t>Watch yourself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In a mirror, or videotape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Write down your speech ideas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mtClean="0"/>
              <a:t>Personalize</a:t>
            </a:r>
          </a:p>
          <a:p>
            <a:pPr>
              <a:lnSpc>
                <a:spcPct val="200000"/>
              </a:lnSpc>
            </a:pPr>
            <a:r>
              <a:rPr lang="en-US" smtClean="0"/>
              <a:t>Your opinions</a:t>
            </a:r>
          </a:p>
          <a:p>
            <a:pPr>
              <a:lnSpc>
                <a:spcPct val="200000"/>
              </a:lnSpc>
            </a:pPr>
            <a:r>
              <a:rPr lang="en-US" smtClean="0"/>
              <a:t>Humor</a:t>
            </a:r>
          </a:p>
          <a:p>
            <a:pPr>
              <a:lnSpc>
                <a:spcPct val="200000"/>
              </a:lnSpc>
            </a:pPr>
            <a:r>
              <a:rPr lang="en-US" smtClean="0"/>
              <a:t>Current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4" name="impromptu speaking notes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" y="381000"/>
            <a:ext cx="8153400" cy="61150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Assignment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Give an impromptu speech that lasts 1-2 minutes.</a:t>
            </a:r>
          </a:p>
          <a:p>
            <a:r>
              <a:rPr lang="en-US" smtClean="0"/>
              <a:t>Write down a topic that you would like to hear about.</a:t>
            </a:r>
          </a:p>
          <a:p>
            <a:pPr lvl="1"/>
            <a:r>
              <a:rPr lang="en-US" smtClean="0"/>
              <a:t>How to give a cat a bath…</a:t>
            </a:r>
          </a:p>
          <a:p>
            <a:pPr lvl="1"/>
            <a:r>
              <a:rPr lang="en-US" smtClean="0"/>
              <a:t>Which is better, cats or dogs?</a:t>
            </a:r>
          </a:p>
          <a:p>
            <a:pPr lvl="1"/>
            <a:r>
              <a:rPr lang="en-US" smtClean="0"/>
              <a:t>Who is the best leader that you know, and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4" name="horrle speaker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" y="533400"/>
            <a:ext cx="8077200" cy="60579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“It usually takes me more than three weeks to prepare a good impromptu speech”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-Mark Twain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Is it possible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learn how to speak “off the cuff?”</a:t>
            </a:r>
          </a:p>
          <a:p>
            <a:r>
              <a:rPr lang="en-US" smtClean="0"/>
              <a:t>To be prepared to speak “off the cuff?”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4" name="Impromptu Speaking xmas party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" y="381000"/>
            <a:ext cx="8185150" cy="61388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Top 10 People Who Need to Learn Impromptu Speaking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10"/>
              <a:defRPr/>
            </a:pPr>
            <a:r>
              <a:rPr lang="en-US" dirty="0" smtClean="0"/>
              <a:t>   Sales Representatives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9"/>
              <a:defRPr/>
            </a:pPr>
            <a:r>
              <a:rPr lang="en-US" dirty="0" smtClean="0"/>
              <a:t>   Telemarketers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8"/>
              <a:defRPr/>
            </a:pPr>
            <a:r>
              <a:rPr lang="en-US" dirty="0" smtClean="0"/>
              <a:t>   Attorneys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7"/>
              <a:defRPr/>
            </a:pPr>
            <a:r>
              <a:rPr lang="en-US" dirty="0" smtClean="0"/>
              <a:t>   Comedians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6"/>
              <a:defRPr/>
            </a:pPr>
            <a:r>
              <a:rPr lang="en-US" dirty="0" smtClean="0"/>
              <a:t>   TV Journalists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5"/>
              <a:defRPr/>
            </a:pPr>
            <a:r>
              <a:rPr lang="en-US" dirty="0" smtClean="0"/>
              <a:t>   Coaches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4"/>
              <a:defRPr/>
            </a:pPr>
            <a:r>
              <a:rPr lang="en-US" dirty="0" smtClean="0"/>
              <a:t>   Students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3"/>
              <a:defRPr/>
            </a:pPr>
            <a:r>
              <a:rPr lang="en-US" dirty="0" smtClean="0"/>
              <a:t>   Teachers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2"/>
              <a:defRPr/>
            </a:pPr>
            <a:r>
              <a:rPr lang="en-US" dirty="0" smtClean="0"/>
              <a:t>   Team Captains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en-US" dirty="0" smtClean="0"/>
              <a:t>      Managers</a:t>
            </a:r>
            <a:endParaRPr lang="en-US" dirty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AutoNum type="arabicPeriod" startAt="10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Benefits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Improve oral expression of thought</a:t>
            </a: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Develop confidence in public speaking</a:t>
            </a: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Think quickly on your feet</a:t>
            </a: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Develop leadership and communication skills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Speech Structure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754562"/>
          </a:xfrm>
        </p:spPr>
        <p:txBody>
          <a:bodyPr/>
          <a:lstStyle/>
          <a:p>
            <a:r>
              <a:rPr lang="en-US" smtClean="0"/>
              <a:t>Opening</a:t>
            </a:r>
          </a:p>
          <a:p>
            <a:pPr lvl="1"/>
            <a:r>
              <a:rPr lang="en-US" smtClean="0"/>
              <a:t>Opening Sentence</a:t>
            </a:r>
          </a:p>
          <a:p>
            <a:pPr lvl="1"/>
            <a:r>
              <a:rPr lang="en-US" smtClean="0"/>
              <a:t>Attention Getting</a:t>
            </a:r>
          </a:p>
          <a:p>
            <a:pPr lvl="2"/>
            <a:r>
              <a:rPr lang="en-US" smtClean="0"/>
              <a:t>Use stories, shocking facts, personal connections, etc.</a:t>
            </a:r>
          </a:p>
          <a:p>
            <a:r>
              <a:rPr lang="en-US" smtClean="0"/>
              <a:t>Body</a:t>
            </a:r>
          </a:p>
          <a:p>
            <a:pPr lvl="1"/>
            <a:r>
              <a:rPr lang="en-US" smtClean="0"/>
              <a:t>Supporting materials and stories</a:t>
            </a:r>
          </a:p>
          <a:p>
            <a:r>
              <a:rPr lang="en-US" smtClean="0"/>
              <a:t>Conclusion</a:t>
            </a:r>
          </a:p>
          <a:p>
            <a:pPr lvl="1"/>
            <a:r>
              <a:rPr lang="en-US" smtClean="0"/>
              <a:t>Conclude with impact; summarize review, or restate</a:t>
            </a:r>
          </a:p>
          <a:p>
            <a:pPr lvl="1"/>
            <a:r>
              <a:rPr lang="en-US" smtClean="0"/>
              <a:t>Be brief and links back to the opening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P.R.E.P.  Method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382000" cy="4525962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When asked to express an opinion – to inform, persuade, or inspire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640080" lvl="1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3200" dirty="0" smtClean="0"/>
              <a:t>Point</a:t>
            </a:r>
            <a:r>
              <a:rPr lang="en-US" dirty="0" smtClean="0"/>
              <a:t>		Make your point (Opening)</a:t>
            </a:r>
          </a:p>
          <a:p>
            <a:pPr marL="640080" lvl="1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3200" dirty="0" smtClean="0"/>
              <a:t>Reason</a:t>
            </a:r>
            <a:r>
              <a:rPr lang="en-US" dirty="0" smtClean="0"/>
              <a:t>	Reasons for the point (Body)</a:t>
            </a:r>
          </a:p>
          <a:p>
            <a:pPr marL="640080" lvl="1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3200" dirty="0" smtClean="0"/>
              <a:t>Example</a:t>
            </a:r>
            <a:r>
              <a:rPr lang="en-US" dirty="0" smtClean="0"/>
              <a:t>	Examples to justify  (Body)</a:t>
            </a:r>
          </a:p>
          <a:p>
            <a:pPr marL="640080" lvl="1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3200" dirty="0" smtClean="0"/>
              <a:t>Point	</a:t>
            </a:r>
            <a:r>
              <a:rPr lang="en-US" dirty="0" smtClean="0"/>
              <a:t>	Links back to opening (Conclusion)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666</TotalTime>
  <Words>267</Words>
  <Application>Microsoft Office PowerPoint</Application>
  <PresentationFormat>On-screen Show (4:3)</PresentationFormat>
  <Paragraphs>75</Paragraphs>
  <Slides>16</Slides>
  <Notes>15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Rockwell</vt:lpstr>
      <vt:lpstr>Arial</vt:lpstr>
      <vt:lpstr>Wingdings 2</vt:lpstr>
      <vt:lpstr>Calibri</vt:lpstr>
      <vt:lpstr>Foundry</vt:lpstr>
      <vt:lpstr>Foundry</vt:lpstr>
      <vt:lpstr>Foundry</vt:lpstr>
      <vt:lpstr>Foundry</vt:lpstr>
      <vt:lpstr>Foundry</vt:lpstr>
      <vt:lpstr>Foundry</vt:lpstr>
      <vt:lpstr>Foundry</vt:lpstr>
      <vt:lpstr>Foundry</vt:lpstr>
      <vt:lpstr>Foundry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Impromptu Speaking</dc:title>
  <dc:creator>Shane</dc:creator>
  <cp:lastModifiedBy>District User</cp:lastModifiedBy>
  <cp:revision>70</cp:revision>
  <dcterms:created xsi:type="dcterms:W3CDTF">2008-10-22T02:01:04Z</dcterms:created>
  <dcterms:modified xsi:type="dcterms:W3CDTF">2008-12-12T14:32:30Z</dcterms:modified>
</cp:coreProperties>
</file>