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7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2B881CDC-5B4B-4507-A789-38B99C0A5F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53C7481-48AB-4FB2-BC53-85C045B27B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8E3FFE-B070-4C7F-8F92-64D2E8D6D3DC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1B89A-E543-4721-A367-5887D80A557C}" type="slidenum">
              <a:rPr lang="en-US"/>
              <a:pPr/>
              <a:t>2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A7C202-0A9D-4B29-B448-503509DDBEDE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2838F-3055-4743-BFA8-A43397349F99}" type="slidenum">
              <a:rPr lang="en-US"/>
              <a:pPr/>
              <a:t>4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ACEDF-FADF-4025-AF06-7496FE8204C3}" type="slidenum">
              <a:rPr lang="en-US"/>
              <a:pPr/>
              <a:t>5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06873-1117-4360-BD2C-B3554432ABC7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676400"/>
            <a:ext cx="7543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29718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88392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3084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6000000">
            <a:off x="876300" y="20955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6000000">
            <a:off x="533400" y="20383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47650"/>
            <a:ext cx="1905000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247650"/>
            <a:ext cx="5562600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765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39624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8915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4765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6000000">
            <a:off x="800100" y="5905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 rot="6000000">
            <a:off x="457200" y="5334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Use of Time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1676400" y="2971800"/>
            <a:ext cx="4876800" cy="17526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How do I begin to grow?</a:t>
            </a:r>
          </a:p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One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ME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HS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What is Time Management?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86000" y="1905000"/>
            <a:ext cx="6248400" cy="4495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Time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– the measurable period during which an action exists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Management</a:t>
            </a:r>
            <a:r>
              <a:rPr lang="en-US">
                <a:solidFill>
                  <a:schemeClr val="bg1"/>
                </a:solidFill>
              </a:rPr>
              <a:t> – the act or art of managing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Time Management</a:t>
            </a:r>
            <a:r>
              <a:rPr lang="en-US">
                <a:solidFill>
                  <a:schemeClr val="bg1"/>
                </a:solidFill>
              </a:rPr>
              <a:t> – the act or art of managing time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6096000"/>
            <a:ext cx="10652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41 TM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656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Benefits of Time Management</a:t>
            </a:r>
          </a:p>
        </p:txBody>
      </p:sp>
      <p:sp>
        <p:nvSpPr>
          <p:cNvPr id="6656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362200" y="1600200"/>
            <a:ext cx="6248400" cy="48006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Be more productive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More time for other things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Less stress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Balance in your life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28600" y="6172200"/>
            <a:ext cx="10652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41 TM B </a:t>
            </a:r>
          </a:p>
        </p:txBody>
      </p:sp>
      <p:pic>
        <p:nvPicPr>
          <p:cNvPr id="66569" name="Picture 9" descr="MPj040926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95800"/>
            <a:ext cx="27432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Activity Priority Codes</a:t>
            </a:r>
          </a:p>
        </p:txBody>
      </p:sp>
      <p:sp>
        <p:nvSpPr>
          <p:cNvPr id="6758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362200" y="1905000"/>
            <a:ext cx="6248400" cy="4495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3600">
                <a:solidFill>
                  <a:schemeClr val="bg1"/>
                </a:solidFill>
              </a:rPr>
              <a:t>A – Very Important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>
                <a:solidFill>
                  <a:schemeClr val="bg1"/>
                </a:solidFill>
              </a:rPr>
              <a:t>B – Important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>
                <a:solidFill>
                  <a:schemeClr val="bg1"/>
                </a:solidFill>
              </a:rPr>
              <a:t>C – Not Important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28600" y="6172200"/>
            <a:ext cx="10652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41 TM 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Strategies for Managing Time</a:t>
            </a:r>
          </a:p>
        </p:txBody>
      </p:sp>
      <p:sp>
        <p:nvSpPr>
          <p:cNvPr id="6861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981200" y="1600200"/>
            <a:ext cx="6629400" cy="480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Develop a prioritized to-do list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1.	Identify what needs to be done and when it must be done by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2.	Identify which things should be done first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28600" y="60960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41 TM D1 </a:t>
            </a:r>
          </a:p>
        </p:txBody>
      </p:sp>
      <p:pic>
        <p:nvPicPr>
          <p:cNvPr id="68613" name="Picture 5" descr="MCj0104872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4800600"/>
            <a:ext cx="2184400" cy="1811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Strategies for Managing Time</a:t>
            </a:r>
          </a:p>
        </p:txBody>
      </p:sp>
      <p:sp>
        <p:nvSpPr>
          <p:cNvPr id="69635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828800" y="1600200"/>
            <a:ext cx="6781800" cy="480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Utilize a planner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1.	Keep track of when activities are scheduled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2.	Allocate time to each activity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3.	Prevents you from volunteering for or attempting activities for which you do not have time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28600" y="61722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41 TM D2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LK Template</Template>
  <TotalTime>17</TotalTime>
  <Words>172</Words>
  <Application>Microsoft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Lucida Calligraphy</vt:lpstr>
      <vt:lpstr>LK Template</vt:lpstr>
      <vt:lpstr>Use of Time</vt:lpstr>
      <vt:lpstr>What is Time Management?</vt:lpstr>
      <vt:lpstr>Benefits of Time Management</vt:lpstr>
      <vt:lpstr>Activity Priority Codes</vt:lpstr>
      <vt:lpstr>Strategies for Managing Time</vt:lpstr>
      <vt:lpstr>Strategies for Managing Time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kblankenship</cp:lastModifiedBy>
  <cp:revision>3</cp:revision>
  <cp:lastPrinted>1601-01-01T00:00:00Z</cp:lastPrinted>
  <dcterms:created xsi:type="dcterms:W3CDTF">2003-12-20T05:49:34Z</dcterms:created>
  <dcterms:modified xsi:type="dcterms:W3CDTF">2008-01-02T18:44:04Z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