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AB9C3-3004-4430-85EA-4D7411390494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B8A4C-AF10-45DF-A042-BD7BEA7E5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Bertanski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Tony.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Graphics for the Landscape Designer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Prentice Hall 2003.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8A4C-AF10-45DF-A042-BD7BEA7E5AF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Bertanski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Tony.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Graphics for the Landscape Designer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Prentice Hall 2003.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8A4C-AF10-45DF-A042-BD7BEA7E5AF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Bertanski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Tony.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Graphics for the Landscape Designer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Prentice Hall 2003.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8A4C-AF10-45DF-A042-BD7BEA7E5AF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Bertanski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Tony.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Graphics for the Landscape Designer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Prentice Hall 2003.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8A4C-AF10-45DF-A042-BD7BEA7E5AF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Bertanski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Tony.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Graphics for the Landscape Designer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Prentice Hall 2003.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8A4C-AF10-45DF-A042-BD7BEA7E5AF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Bertanski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Tony.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Graphics for the Landscape Designer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Prentice Hall 2003.</a:t>
            </a: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8A4C-AF10-45DF-A042-BD7BEA7E5AF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Bertanski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Tony.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Graphics for the Landscape Designer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Prentice Hall 2003.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8A4C-AF10-45DF-A042-BD7BEA7E5AF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Bertanski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Tony.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Graphics for the Landscape Designer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Prentice Hall 2003.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8A4C-AF10-45DF-A042-BD7BEA7E5AF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Bertanski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Tony.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Graphics for the Landscape Designer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Prentice Hall 2003.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8A4C-AF10-45DF-A042-BD7BEA7E5AF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Bertanski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Tony.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Graphics for the Landscape Designer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Prentice Hall 2003.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8A4C-AF10-45DF-A042-BD7BEA7E5AF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Bertanski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Tony.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Graphics for the Landscape Designer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Prentice Hall 2003.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8A4C-AF10-45DF-A042-BD7BEA7E5AF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Bertanski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Tony.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Graphics for the Landscape Designer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Prentice Hall 2003.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8A4C-AF10-45DF-A042-BD7BEA7E5AF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Bertanski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Tony.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Graphics for the Landscape Designer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Prentice Hall 2003.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8A4C-AF10-45DF-A042-BD7BEA7E5AF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Bertanski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Tony.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Graphics for the Landscape Designer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Prentice Hall 2003.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8A4C-AF10-45DF-A042-BD7BEA7E5AF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AC30F-B600-485E-ACA6-724605F979AD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D1645-3B12-4C34-B0F9-2B3F6F4A2A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AC30F-B600-485E-ACA6-724605F979AD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D1645-3B12-4C34-B0F9-2B3F6F4A2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AC30F-B600-485E-ACA6-724605F979AD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D1645-3B12-4C34-B0F9-2B3F6F4A2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AC30F-B600-485E-ACA6-724605F979AD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D1645-3B12-4C34-B0F9-2B3F6F4A2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AC30F-B600-485E-ACA6-724605F979AD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D1645-3B12-4C34-B0F9-2B3F6F4A2A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AC30F-B600-485E-ACA6-724605F979AD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D1645-3B12-4C34-B0F9-2B3F6F4A2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AC30F-B600-485E-ACA6-724605F979AD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D1645-3B12-4C34-B0F9-2B3F6F4A2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AC30F-B600-485E-ACA6-724605F979AD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D1645-3B12-4C34-B0F9-2B3F6F4A2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AC30F-B600-485E-ACA6-724605F979AD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D1645-3B12-4C34-B0F9-2B3F6F4A2A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AC30F-B600-485E-ACA6-724605F979AD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D1645-3B12-4C34-B0F9-2B3F6F4A2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AC30F-B600-485E-ACA6-724605F979AD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D1645-3B12-4C34-B0F9-2B3F6F4A2A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F1AC30F-B600-485E-ACA6-724605F979AD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23D1645-3B12-4C34-B0F9-2B3F6F4A2A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86000"/>
            <a:ext cx="7406640" cy="1472184"/>
          </a:xfrm>
        </p:spPr>
        <p:txBody>
          <a:bodyPr/>
          <a:lstStyle/>
          <a:p>
            <a:r>
              <a:rPr lang="en-US" dirty="0" smtClean="0"/>
              <a:t>Landscape Design </a:t>
            </a:r>
            <a:br>
              <a:rPr lang="en-US" dirty="0" smtClean="0"/>
            </a:br>
            <a:r>
              <a:rPr lang="en-US" dirty="0" smtClean="0"/>
              <a:t>Drafting Equipment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7406640" cy="1752600"/>
          </a:xfrm>
        </p:spPr>
        <p:txBody>
          <a:bodyPr/>
          <a:lstStyle/>
          <a:p>
            <a:r>
              <a:rPr lang="en-US" sz="1600" dirty="0" err="1" smtClean="0"/>
              <a:t>Bertanski</a:t>
            </a:r>
            <a:r>
              <a:rPr lang="en-US" sz="1600" dirty="0" smtClean="0"/>
              <a:t>, Tony. </a:t>
            </a:r>
            <a:r>
              <a:rPr lang="en-US" sz="1600" u="sng" dirty="0" smtClean="0"/>
              <a:t>Plan Graphics for the Landscape Designer</a:t>
            </a:r>
            <a:r>
              <a:rPr lang="en-US" sz="1600" dirty="0" smtClean="0"/>
              <a:t>. Prentice Hall 2003.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Eraser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generally white, use with caution to avoid smudging lines with soft lead.  Can be washed or cut to sharpen edges.  Pink may be used but harden over time.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13" descr="C:\Users\Brenda Patten\Pictures\june 2010\0007\P1090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86200"/>
            <a:ext cx="547385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Eraser shield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essential but useful to erase lines close to other lines.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15" descr="C:\Users\Brenda Patten\Pictures\june 2010\0007\P1090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743200"/>
            <a:ext cx="5129305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Flexi-curve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draw curving lines.  May be picked up and the line repeated.</a:t>
            </a:r>
            <a:endParaRPr lang="en-US" dirty="0"/>
          </a:p>
        </p:txBody>
      </p:sp>
      <p:pic>
        <p:nvPicPr>
          <p:cNvPr id="4" name="Picture 2" descr="C:\Users\Brenda Patten\Pictures\june 2010\0007\P109050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95800" y="3048000"/>
            <a:ext cx="2971800" cy="2866735"/>
          </a:xfrm>
          <a:prstGeom prst="rect">
            <a:avLst/>
          </a:prstGeom>
          <a:noFill/>
        </p:spPr>
      </p:pic>
      <p:pic>
        <p:nvPicPr>
          <p:cNvPr id="2050" name="Picture 2" descr="C:\Users\Brenda Patten\Documents\WORKING LANDSCAPE\Pix\Drafting tools\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143250"/>
            <a:ext cx="2819400" cy="211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Circle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to draw circles quickly and to scale.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10" descr="C:\Users\Brenda Patten\Pictures\june 2010\0007\P1090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67000"/>
            <a:ext cx="3535514" cy="3657600"/>
          </a:xfrm>
          <a:prstGeom prst="rect">
            <a:avLst/>
          </a:prstGeom>
          <a:noFill/>
        </p:spPr>
      </p:pic>
      <p:pic>
        <p:nvPicPr>
          <p:cNvPr id="5" name="Picture 11" descr="C:\Users\Brenda Patten\Pictures\june 2010\0007\P1090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800600"/>
            <a:ext cx="2448997" cy="1752600"/>
          </a:xfrm>
          <a:prstGeom prst="rect">
            <a:avLst/>
          </a:prstGeom>
          <a:noFill/>
        </p:spPr>
      </p:pic>
      <p:pic>
        <p:nvPicPr>
          <p:cNvPr id="3074" name="Picture 2" descr="C:\Users\Brenda Patten\Documents\WORKING LANDSCAPE\Pix\Drafting tools\0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743200"/>
            <a:ext cx="26416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Compass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draw large circles.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17" descr="C:\Users\Brenda Patten\Pictures\june 2010\0007\P1090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971800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scale is a ruler that has units that represent feet in a landscape plan.  Available as engineer or architect depending on preference and project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mark represents a foot on the scale.  Scale </a:t>
            </a:r>
            <a:r>
              <a:rPr lang="en-US" smtClean="0"/>
              <a:t>is written </a:t>
            </a:r>
            <a:r>
              <a:rPr lang="en-US" dirty="0" smtClean="0"/>
              <a:t>as 1”=</a:t>
            </a:r>
            <a:r>
              <a:rPr lang="en-US" smtClean="0"/>
              <a:t>10’.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6" descr="C:\Users\Brenda Patten\Pictures\june 2010\0007\P1090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791200"/>
            <a:ext cx="3838922" cy="838200"/>
          </a:xfrm>
          <a:prstGeom prst="rect">
            <a:avLst/>
          </a:prstGeom>
          <a:noFill/>
        </p:spPr>
      </p:pic>
      <p:pic>
        <p:nvPicPr>
          <p:cNvPr id="5" name="Picture 7" descr="C:\Users\Brenda Patten\Pictures\june 2010\0007\P1090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1" y="4724400"/>
            <a:ext cx="2606768" cy="838200"/>
          </a:xfrm>
          <a:prstGeom prst="rect">
            <a:avLst/>
          </a:prstGeom>
          <a:noFill/>
        </p:spPr>
      </p:pic>
      <p:pic>
        <p:nvPicPr>
          <p:cNvPr id="6146" name="Picture 2" descr="C:\Users\Brenda Patten\Documents\WORKING LANDSCAPE\Pix\Drafting tools\0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724400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Protractor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measure and draw angles.</a:t>
            </a:r>
          </a:p>
          <a:p>
            <a:endParaRPr lang="en-US" dirty="0"/>
          </a:p>
        </p:txBody>
      </p:sp>
      <p:pic>
        <p:nvPicPr>
          <p:cNvPr id="4" name="Picture 16" descr="C:\Users\Brenda Patten\Pictures\june 2010\0007\P1090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048000"/>
            <a:ext cx="3657600" cy="248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Drawing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smooth </a:t>
            </a:r>
            <a:r>
              <a:rPr lang="en-US" dirty="0"/>
              <a:t>surface without bumps or grooves in the table </a:t>
            </a:r>
            <a:r>
              <a:rPr lang="en-US" dirty="0" smtClean="0"/>
              <a:t>top</a:t>
            </a:r>
          </a:p>
          <a:p>
            <a:r>
              <a:rPr lang="en-US" dirty="0" smtClean="0"/>
              <a:t>straight </a:t>
            </a:r>
            <a:r>
              <a:rPr lang="en-US" dirty="0"/>
              <a:t>edge allowing for horizontal and vertical lines to be drawn with the T-square.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Tracing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 and translucent paper used to sketch ideas and designs. 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Drafting tape or dots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secures paper to the drawing surface</a:t>
            </a:r>
          </a:p>
          <a:p>
            <a:r>
              <a:rPr lang="en-US" dirty="0" smtClean="0"/>
              <a:t>Secure all four corners after lining up with a T-square to make sure the paper is square on the drawing surface.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C:\Users\Brenda Patten\Pictures\june 2010\0007\P1090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81399"/>
            <a:ext cx="3505200" cy="2941741"/>
          </a:xfrm>
          <a:prstGeom prst="rect">
            <a:avLst/>
          </a:prstGeom>
          <a:noFill/>
        </p:spPr>
      </p:pic>
      <p:pic>
        <p:nvPicPr>
          <p:cNvPr id="5122" name="Picture 2" descr="C:\Users\Brenda Patten\Documents\WORKING LANDSCAPE\Pix\Drafting tools\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267200"/>
            <a:ext cx="2032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T-square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to draw consistent vertical and horizontal lines on the paper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C:\Users\Brenda Patten\Documents\WORKING LANDSCAPE\Pix\Drafting tools\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3429000" cy="2571750"/>
          </a:xfrm>
          <a:prstGeom prst="rect">
            <a:avLst/>
          </a:prstGeom>
          <a:noFill/>
        </p:spPr>
      </p:pic>
      <p:pic>
        <p:nvPicPr>
          <p:cNvPr id="4101" name="Picture 5" descr="C:\Users\Brenda Patten\Documents\WORKING LANDSCAPE\Pix\Drafting tools\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6600" y="4800600"/>
            <a:ext cx="2032000" cy="1524000"/>
          </a:xfrm>
          <a:prstGeom prst="rect">
            <a:avLst/>
          </a:prstGeom>
          <a:noFill/>
        </p:spPr>
      </p:pic>
      <p:pic>
        <p:nvPicPr>
          <p:cNvPr id="4102" name="Picture 6" descr="C:\Users\Brenda Patten\Documents\WORKING LANDSCAPE\Pix\Drafting tools\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6600" y="2971800"/>
            <a:ext cx="2032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45/45 degree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to draw 45 or 90 degree lines.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C:\Users\Brenda Patten\Pictures\june 2010\0007\P1090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399" y="2362200"/>
            <a:ext cx="3390067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30/60 degree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to draw 30, 60, or 90 degree lines.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5" descr="C:\Users\Brenda Patten\Pictures\june 2010\0007\P1090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666999"/>
            <a:ext cx="3124200" cy="4007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Pencils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come in a variety of lead hardness or softness.  H designates the degree of hardness and is used to make light/thin lines.  B designates the degree of softness of the lead and is used to draw dark/thick lines.  HB is used for general drawing or to draw shadows.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8" descr="C:\Users\Brenda Patten\Pictures\june 2010\0007\P1090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566532"/>
            <a:ext cx="5486400" cy="1291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Pencil Sharpener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high quality pencil sharpener must be available to keep pencils sharp and lines consistent.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</TotalTime>
  <Words>558</Words>
  <Application>Microsoft Office PowerPoint</Application>
  <PresentationFormat>On-screen Show (4:3)</PresentationFormat>
  <Paragraphs>64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Solstice</vt:lpstr>
      <vt:lpstr>Landscape Design  Drafting Equipment</vt:lpstr>
      <vt:lpstr>Drawing surface</vt:lpstr>
      <vt:lpstr>Tracing paper</vt:lpstr>
      <vt:lpstr>Drafting tape or dots</vt:lpstr>
      <vt:lpstr>T-square</vt:lpstr>
      <vt:lpstr>45/45 degree triangle</vt:lpstr>
      <vt:lpstr>30/60 degree triangle</vt:lpstr>
      <vt:lpstr>Pencils</vt:lpstr>
      <vt:lpstr>Pencil Sharpener</vt:lpstr>
      <vt:lpstr>Eraser</vt:lpstr>
      <vt:lpstr>Eraser shield</vt:lpstr>
      <vt:lpstr>Flexi-curve</vt:lpstr>
      <vt:lpstr>Circle template</vt:lpstr>
      <vt:lpstr>Compass</vt:lpstr>
      <vt:lpstr>Scale</vt:lpstr>
      <vt:lpstr>Protractor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PattJust</dc:creator>
  <cp:lastModifiedBy>Brenda Patten</cp:lastModifiedBy>
  <cp:revision>17</cp:revision>
  <dcterms:created xsi:type="dcterms:W3CDTF">2010-04-27T16:30:23Z</dcterms:created>
  <dcterms:modified xsi:type="dcterms:W3CDTF">2010-06-08T18:58:51Z</dcterms:modified>
</cp:coreProperties>
</file>