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332" autoAdjust="0"/>
  </p:normalViewPr>
  <p:slideViewPr>
    <p:cSldViewPr>
      <p:cViewPr varScale="1">
        <p:scale>
          <a:sx n="105" d="100"/>
          <a:sy n="105" d="100"/>
        </p:scale>
        <p:origin x="-8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2A55-D9EF-41BA-9615-ED9EA5CD62B8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0CEF1-259C-4E64-AE62-9CC2C4323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5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B37B1-D8C5-4681-A6B4-07C09DF61F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31CED0-6DA2-4280-AC31-75533B37AA7A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5B1C15-0432-4534-871A-A262C3683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Coloring Techniques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Coloring the Final Plan Using: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Prisma Color Dual Tip Markers</a:t>
            </a:r>
          </a:p>
          <a:p>
            <a:endParaRPr lang="en-US" dirty="0"/>
          </a:p>
        </p:txBody>
      </p:sp>
      <p:pic>
        <p:nvPicPr>
          <p:cNvPr id="4" name="Picture 12" descr="C:\Users\Brenda Patten\Pictures\june 2010\0007\P109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76600"/>
            <a:ext cx="3988141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7" name="Picture 31" descr="C:\Users\Brenda Patten\Pictures\june 2010\0004\P1090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246" y="2133600"/>
            <a:ext cx="779586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30" name="Picture 34" descr="C:\Users\Brenda Patten\Pictures\june 2010\0004\P1090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"/>
            <a:ext cx="21336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31" name="Picture 35" descr="C:\Users\Brenda Patten\Pictures\june 2010\0004\P1090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6047310"/>
            <a:ext cx="3276600" cy="810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32" name="Picture 36" descr="C:\Users\Brenda Patten\Pictures\june 2010\0004\P1090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255154"/>
            <a:ext cx="3276600" cy="764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33" name="Picture 37" descr="C:\Users\Brenda Patten\Pictures\june 2010\0004\P10904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572000"/>
            <a:ext cx="3276600" cy="641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34" name="Picture 38" descr="C:\Users\Brenda Patten\Pictures\june 2010\0004\P10904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810000"/>
            <a:ext cx="3311693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35" name="Picture 39" descr="C:\Users\Brenda Patten\Pictures\june 2010\0004\P10904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2387" y="2133600"/>
            <a:ext cx="866213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38" name="Picture 42" descr="C:\Users\Brenda Patten\Pictures\june 2010\0004\P10904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438400"/>
            <a:ext cx="1234645" cy="847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Picture 4" descr="C:\Users\Brenda Patten\Pictures\june 2010\0004\P109048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2" y="381000"/>
            <a:ext cx="4555959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41" name="Picture 45" descr="C:\Users\Brenda Patten\Pictures\june 2010\0004\P109047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90802"/>
            <a:ext cx="990600" cy="450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	Color in basic shapes.  </a:t>
            </a:r>
            <a:br>
              <a:rPr lang="en-US" dirty="0" smtClean="0"/>
            </a:br>
            <a:r>
              <a:rPr lang="en-US" dirty="0" smtClean="0"/>
              <a:t>	One layer of marker.</a:t>
            </a:r>
            <a:endParaRPr lang="en-US" dirty="0"/>
          </a:p>
        </p:txBody>
      </p:sp>
      <p:pic>
        <p:nvPicPr>
          <p:cNvPr id="4" name="Picture 5" descr="C:\Users\Brenda Patten\Documents\WORKING LANDSCAPE\P1090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29600" cy="506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621166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 The final plan is placed under the tracing paper for object placement.  The photos were taken without it to show coloring techniques.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Color in </a:t>
            </a:r>
            <a:r>
              <a:rPr lang="en-US" dirty="0" err="1" smtClean="0"/>
              <a:t>hardscape</a:t>
            </a:r>
            <a:endParaRPr lang="en-US" dirty="0"/>
          </a:p>
        </p:txBody>
      </p:sp>
      <p:pic>
        <p:nvPicPr>
          <p:cNvPr id="4" name="Picture 6" descr="C:\Users\Brenda Patten\Documents\WORKING LANDSCAPE\P1090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524002"/>
            <a:ext cx="7467600" cy="535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Color in ground plane</a:t>
            </a:r>
            <a:endParaRPr lang="en-US" dirty="0"/>
          </a:p>
        </p:txBody>
      </p:sp>
      <p:pic>
        <p:nvPicPr>
          <p:cNvPr id="4" name="Picture 7" descr="C:\Users\Brenda Patten\Documents\WORKING LANDSCAPE\P1090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1"/>
            <a:ext cx="7315200" cy="530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	Color over shapes to add 	dimension--use more than one 	color to 	layer trees.</a:t>
            </a:r>
            <a:endParaRPr lang="en-US" dirty="0"/>
          </a:p>
        </p:txBody>
      </p:sp>
      <p:pic>
        <p:nvPicPr>
          <p:cNvPr id="3" name="Picture 8" descr="C:\Users\Brenda Patten\Documents\WORKING LANDSCAPE\P1090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531" y="2286001"/>
            <a:ext cx="642227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 	Draw in lines of trees, beds, 	and </a:t>
            </a:r>
            <a:r>
              <a:rPr lang="en-US" dirty="0" err="1" smtClean="0"/>
              <a:t>hardscape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" name="Picture 3" descr="C:\Users\Brenda Patten\Documents\WORKING LANDSCAPE\P109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2" y="1524000"/>
            <a:ext cx="7058239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	Draw in shadows.</a:t>
            </a:r>
            <a:endParaRPr lang="en-US" dirty="0"/>
          </a:p>
        </p:txBody>
      </p:sp>
      <p:pic>
        <p:nvPicPr>
          <p:cNvPr id="3" name="Picture 4" descr="C:\Users\Brenda Patten\Documents\WORKING LANDSCAPE\P1090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684" y="1524000"/>
            <a:ext cx="7690517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	Add in more detail as needed.</a:t>
            </a:r>
            <a:endParaRPr lang="en-US" dirty="0"/>
          </a:p>
        </p:txBody>
      </p:sp>
      <p:pic>
        <p:nvPicPr>
          <p:cNvPr id="3" name="Picture 10" descr="C:\Users\Brenda Patten\Pictures\june 2010\0004\P1090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239000" cy="506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C:\Users\Brenda Patten\Pictures\june 2010\0004\P1090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133600" cy="156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9" descr="C:\Users\Brenda Patten\Pictures\june 2010\0004\P1090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76800"/>
            <a:ext cx="2133600" cy="164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0" descr="C:\Users\Brenda Patten\Pictures\june 2010\0004\P1090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2" y="1600200"/>
            <a:ext cx="2142169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Brenda Patten\Pictures\june 2010\0004\P10904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2133600" cy="151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Brenda Patten\Pictures\june 2010\0004\P10904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2" y="4876800"/>
            <a:ext cx="241102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Brenda Patten\Pictures\june 2010\0004\P10904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2" y="1600200"/>
            <a:ext cx="2677097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4" descr="C:\Users\Brenda Patten\Pictures\june 2010\0004\P10904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133600" cy="155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Brenda Patten\Pictures\june 2010\0004\P10904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056" y="3810000"/>
            <a:ext cx="3520512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of coloring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62</Words>
  <Application>Microsoft Office PowerPoint</Application>
  <PresentationFormat>On-screen Show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Coloring Techniques</vt:lpstr>
      <vt:lpstr>1.  Color in basic shapes.    One layer of marker.</vt:lpstr>
      <vt:lpstr>2.  Color in hardscape</vt:lpstr>
      <vt:lpstr>3.  Color in ground plane</vt:lpstr>
      <vt:lpstr>  4. Color over shapes to add  dimension--use more than one  color to  layer trees.</vt:lpstr>
      <vt:lpstr>5.   Draw in lines of trees, beds,  and hardscape. </vt:lpstr>
      <vt:lpstr>6. Draw in shadows.</vt:lpstr>
      <vt:lpstr>7. Add in more detail as needed.</vt:lpstr>
      <vt:lpstr>Progression of coloring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Coloring Techniques</dc:title>
  <dc:creator>Brenda Patten</dc:creator>
  <cp:lastModifiedBy>Debra Rumford</cp:lastModifiedBy>
  <cp:revision>14</cp:revision>
  <dcterms:created xsi:type="dcterms:W3CDTF">2010-06-08T16:46:50Z</dcterms:created>
  <dcterms:modified xsi:type="dcterms:W3CDTF">2015-09-03T20:04:15Z</dcterms:modified>
</cp:coreProperties>
</file>