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89" r:id="rId2"/>
    <p:sldId id="271" r:id="rId3"/>
    <p:sldId id="282" r:id="rId4"/>
    <p:sldId id="283" r:id="rId5"/>
    <p:sldId id="284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556" autoAdjust="0"/>
    <p:restoredTop sz="86332" autoAdjust="0"/>
  </p:normalViewPr>
  <p:slideViewPr>
    <p:cSldViewPr>
      <p:cViewPr varScale="1">
        <p:scale>
          <a:sx n="101" d="100"/>
          <a:sy n="101" d="100"/>
        </p:scale>
        <p:origin x="-11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82A55-D9EF-41BA-9615-ED9EA5CD62B8}" type="datetimeFigureOut">
              <a:rPr lang="en-US" smtClean="0"/>
              <a:pPr/>
              <a:t>8/20/2010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A0CEF1-259C-4E64-AE62-9CC2C432398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31CED0-6DA2-4280-AC31-75533B37AA7A}" type="datetimeFigureOut">
              <a:rPr lang="en-US" smtClean="0"/>
              <a:pPr/>
              <a:t>8/20/2010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5B1C15-0432-4534-871A-A262C36835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31CED0-6DA2-4280-AC31-75533B37AA7A}" type="datetimeFigureOut">
              <a:rPr lang="en-US" smtClean="0"/>
              <a:pPr/>
              <a:t>8/20/2010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5B1C15-0432-4534-871A-A262C36835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31CED0-6DA2-4280-AC31-75533B37AA7A}" type="datetimeFigureOut">
              <a:rPr lang="en-US" smtClean="0"/>
              <a:pPr/>
              <a:t>8/20/2010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5B1C15-0432-4534-871A-A262C36835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31CED0-6DA2-4280-AC31-75533B37AA7A}" type="datetimeFigureOut">
              <a:rPr lang="en-US" smtClean="0"/>
              <a:pPr/>
              <a:t>8/20/2010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5B1C15-0432-4534-871A-A262C36835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31CED0-6DA2-4280-AC31-75533B37AA7A}" type="datetimeFigureOut">
              <a:rPr lang="en-US" smtClean="0"/>
              <a:pPr/>
              <a:t>8/20/2010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5B1C15-0432-4534-871A-A262C36835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31CED0-6DA2-4280-AC31-75533B37AA7A}" type="datetimeFigureOut">
              <a:rPr lang="en-US" smtClean="0"/>
              <a:pPr/>
              <a:t>8/20/2010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5B1C15-0432-4534-871A-A262C36835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31CED0-6DA2-4280-AC31-75533B37AA7A}" type="datetimeFigureOut">
              <a:rPr lang="en-US" smtClean="0"/>
              <a:pPr/>
              <a:t>8/20/2010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5B1C15-0432-4534-871A-A262C36835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31CED0-6DA2-4280-AC31-75533B37AA7A}" type="datetimeFigureOut">
              <a:rPr lang="en-US" smtClean="0"/>
              <a:pPr/>
              <a:t>8/20/2010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5B1C15-0432-4534-871A-A262C36835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31CED0-6DA2-4280-AC31-75533B37AA7A}" type="datetimeFigureOut">
              <a:rPr lang="en-US" smtClean="0"/>
              <a:pPr/>
              <a:t>8/20/2010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5B1C15-0432-4534-871A-A262C36835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31CED0-6DA2-4280-AC31-75533B37AA7A}" type="datetimeFigureOut">
              <a:rPr lang="en-US" smtClean="0"/>
              <a:pPr/>
              <a:t>8/20/2010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5B1C15-0432-4534-871A-A262C36835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31CED0-6DA2-4280-AC31-75533B37AA7A}" type="datetimeFigureOut">
              <a:rPr lang="en-US" smtClean="0"/>
              <a:pPr/>
              <a:t>8/20/2010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5B1C15-0432-4534-871A-A262C36835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A31CED0-6DA2-4280-AC31-75533B37AA7A}" type="datetimeFigureOut">
              <a:rPr lang="en-US" smtClean="0"/>
              <a:pPr/>
              <a:t>8/20/2010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75B1C15-0432-4534-871A-A262C36835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Hardscape</a:t>
            </a:r>
            <a:r>
              <a:rPr lang="en-US" dirty="0" smtClean="0"/>
              <a:t> &amp;tree planting legend</a:t>
            </a:r>
            <a:endParaRPr lang="en-US" dirty="0"/>
          </a:p>
        </p:txBody>
      </p:sp>
      <p:pic>
        <p:nvPicPr>
          <p:cNvPr id="8194" name="Picture 2" descr="C:\Users\Brenda Patten\Documents\WORKING LANDSCAPE\P10904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2" y="1524000"/>
            <a:ext cx="6293308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Marker Coloring Tips: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Marker bleeds through most paper—but not tracing paper.</a:t>
            </a:r>
          </a:p>
          <a:p>
            <a:r>
              <a:rPr lang="en-US" dirty="0" smtClean="0"/>
              <a:t>Place tracing paper over final design and color in detail on the tracing paper.</a:t>
            </a:r>
          </a:p>
          <a:p>
            <a:r>
              <a:rPr lang="en-US" dirty="0" smtClean="0"/>
              <a:t>Don’t use the black outlining pen until </a:t>
            </a:r>
            <a:r>
              <a:rPr lang="en-US" u="sng" dirty="0" smtClean="0"/>
              <a:t>all</a:t>
            </a:r>
            <a:r>
              <a:rPr lang="en-US" dirty="0" smtClean="0"/>
              <a:t> of the color is finished.  The color markers make the sharpie bleed.</a:t>
            </a:r>
          </a:p>
          <a:p>
            <a:r>
              <a:rPr lang="en-US" dirty="0" smtClean="0"/>
              <a:t>Base color all the shapes in a light color.  Add layers of darker colors on top.</a:t>
            </a:r>
          </a:p>
          <a:p>
            <a:r>
              <a:rPr lang="en-US" dirty="0" smtClean="0"/>
              <a:t>Have a piece of scratch paper to test colors and combinations on before adding to color design.</a:t>
            </a:r>
          </a:p>
          <a:p>
            <a:r>
              <a:rPr lang="en-US" dirty="0" smtClean="0"/>
              <a:t>Use a blending marker to blend harsh lines.</a:t>
            </a:r>
          </a:p>
          <a:p>
            <a:r>
              <a:rPr lang="en-US" dirty="0" smtClean="0"/>
              <a:t>To keep the color from pooling, lift quickly and blend out pools of marker with blending marker.</a:t>
            </a:r>
          </a:p>
          <a:p>
            <a:r>
              <a:rPr lang="en-US" dirty="0" smtClean="0"/>
              <a:t>Keep a list of markers used to lessen confusion if you have to go back and color a spot again.</a:t>
            </a:r>
          </a:p>
          <a:p>
            <a:r>
              <a:rPr lang="en-US" dirty="0" smtClean="0"/>
              <a:t>Don’t be afraid to use different colors on trees—they don’t have to be all green.  Purple, blue, or yellow stippling added gives depth.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Final Plan Examples</a:t>
            </a:r>
            <a:endParaRPr lang="en-US" dirty="0"/>
          </a:p>
        </p:txBody>
      </p:sp>
      <p:pic>
        <p:nvPicPr>
          <p:cNvPr id="5" name="Picture 2" descr="C:\Users\Brenda Patten\Pictures\june 2010\0006\P1050648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2438400"/>
            <a:ext cx="4165600" cy="312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renda Patten\Documents\WORKING LANDSCAPE\Landscape designs modified\1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00200"/>
            <a:ext cx="4368800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Brenda Patten\Documents\WORKING LANDSCAPE\Landscape designs modified\1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600200"/>
            <a:ext cx="4084173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514600" y="49530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Using colored pencils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renda Patten\Documents\WORKING LANDSCAPE\Landscape designs modified\1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76400"/>
            <a:ext cx="3615523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Brenda Patten\Documents\WORKING LANDSCAPE\Landscape designs modified\1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828800"/>
            <a:ext cx="3167063" cy="2695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895600" y="464820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Using Prisma color markers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58</TotalTime>
  <Words>177</Words>
  <Application>Microsoft Office PowerPoint</Application>
  <PresentationFormat>On-screen Show (4:3)</PresentationFormat>
  <Paragraphs>14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Solstice</vt:lpstr>
      <vt:lpstr>Hardscape &amp;tree planting legend</vt:lpstr>
      <vt:lpstr>Marker Coloring Tips:</vt:lpstr>
      <vt:lpstr>Final Plan Examples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Coloring Techniques</dc:title>
  <dc:creator>Brenda Patten</dc:creator>
  <cp:lastModifiedBy>Allison Touchstone</cp:lastModifiedBy>
  <cp:revision>14</cp:revision>
  <dcterms:created xsi:type="dcterms:W3CDTF">2010-06-08T16:46:50Z</dcterms:created>
  <dcterms:modified xsi:type="dcterms:W3CDTF">2010-08-20T21:02:25Z</dcterms:modified>
</cp:coreProperties>
</file>