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85" r:id="rId2"/>
    <p:sldId id="286" r:id="rId3"/>
    <p:sldId id="27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6" autoAdjust="0"/>
    <p:restoredTop sz="86332" autoAdjust="0"/>
  </p:normalViewPr>
  <p:slideViewPr>
    <p:cSldViewPr>
      <p:cViewPr>
        <p:scale>
          <a:sx n="112" d="100"/>
          <a:sy n="112" d="100"/>
        </p:scale>
        <p:origin x="-65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82A55-D9EF-41BA-9615-ED9EA5CD62B8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0CEF1-259C-4E64-AE62-9CC2C4323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6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B37B1-D8C5-4681-A6B4-07C09DF61F0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renda Patten\Documents\WORKING LANDSCAPE\P1090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6979802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00200" y="6019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Prisma color markers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renda Patten\Documents\WORKING LANDSCAPE\Landscape designs modified\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895600" y="152400"/>
            <a:ext cx="3983404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Brenda Patten\Documents\WORKING LANDSCAPE\Landscape designs modified\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743200"/>
            <a:ext cx="4810125" cy="3860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C:\Users\Brenda Patten\Pictures\june 2010\0004\P10904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3703424" cy="2590800"/>
          </a:xfrm>
          <a:prstGeom prst="rect">
            <a:avLst/>
          </a:prstGeom>
          <a:noFill/>
        </p:spPr>
      </p:pic>
      <p:pic>
        <p:nvPicPr>
          <p:cNvPr id="5131" name="Picture 11" descr="C:\Users\Brenda Patten\Pictures\june 2010\0004\P10904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4184506" cy="2743200"/>
          </a:xfrm>
          <a:prstGeom prst="rect">
            <a:avLst/>
          </a:prstGeom>
          <a:noFill/>
        </p:spPr>
      </p:pic>
      <p:pic>
        <p:nvPicPr>
          <p:cNvPr id="5133" name="Picture 13" descr="C:\Users\Brenda Patten\Pictures\june 2010\0004\P10904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3048000"/>
            <a:ext cx="3048000" cy="3139879"/>
          </a:xfrm>
          <a:prstGeom prst="rect">
            <a:avLst/>
          </a:prstGeom>
          <a:noFill/>
        </p:spPr>
      </p:pic>
      <p:pic>
        <p:nvPicPr>
          <p:cNvPr id="5134" name="Picture 14" descr="C:\Users\Brenda Patten\Pictures\june 2010\0004\P10904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</TotalTime>
  <Words>5</Words>
  <Application>Microsoft Office PowerPoint</Application>
  <PresentationFormat>On-screen Show (4:3)</PresentationFormat>
  <Paragraphs>2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Solstice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Coloring Techniques</dc:title>
  <dc:creator>Brenda Patten</dc:creator>
  <cp:lastModifiedBy>Debra Rumford</cp:lastModifiedBy>
  <cp:revision>16</cp:revision>
  <dcterms:created xsi:type="dcterms:W3CDTF">2010-06-08T16:46:50Z</dcterms:created>
  <dcterms:modified xsi:type="dcterms:W3CDTF">2015-09-03T20:04:41Z</dcterms:modified>
</cp:coreProperties>
</file>