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7" r:id="rId2"/>
    <p:sldId id="27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32" autoAdjust="0"/>
  </p:normalViewPr>
  <p:slideViewPr>
    <p:cSldViewPr>
      <p:cViewPr varScale="1">
        <p:scale>
          <a:sx n="105" d="100"/>
          <a:sy n="105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2A55-D9EF-41BA-9615-ED9EA5CD62B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CEF1-259C-4E64-AE62-9CC2C4323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enda Patten\Documents\WORKING LANDSCAPE\Landscape designs modified\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2" y="1905000"/>
            <a:ext cx="4145716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Brenda Patten\Documents\WORKING LANDSCAPE\P1090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572000" cy="312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19400" y="518160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Colored Pencil vs. Marker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renda Patten\Pictures\june 2010\0006\P105063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3178230" cy="2133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generated and colored with marker:</a:t>
            </a:r>
            <a:endParaRPr lang="en-US" dirty="0"/>
          </a:p>
        </p:txBody>
      </p:sp>
      <p:pic>
        <p:nvPicPr>
          <p:cNvPr id="5" name="Picture 4" descr="C:\Users\Brenda Patten\Pictures\june 2010\0006\P105063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599" y="1524000"/>
            <a:ext cx="3779613" cy="2133600"/>
          </a:xfrm>
          <a:prstGeom prst="rect">
            <a:avLst/>
          </a:prstGeom>
          <a:noFill/>
        </p:spPr>
      </p:pic>
      <p:pic>
        <p:nvPicPr>
          <p:cNvPr id="6" name="Picture 2" descr="C:\Users\Brenda Patten\Pictures\june 2010\0006\P1050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3221934" cy="2286000"/>
          </a:xfrm>
          <a:prstGeom prst="rect">
            <a:avLst/>
          </a:prstGeom>
          <a:noFill/>
        </p:spPr>
      </p:pic>
      <p:pic>
        <p:nvPicPr>
          <p:cNvPr id="7" name="Picture 2" descr="C:\Users\Brenda Patten\Pictures\june 2010\0006\P1050646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500647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12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Solstice</vt:lpstr>
      <vt:lpstr>PowerPoint Presentation</vt:lpstr>
      <vt:lpstr>Computer generated and colored with marker: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Techniques</dc:title>
  <dc:creator>Brenda Patten</dc:creator>
  <cp:lastModifiedBy>Debra Rumford</cp:lastModifiedBy>
  <cp:revision>16</cp:revision>
  <dcterms:created xsi:type="dcterms:W3CDTF">2010-06-08T16:46:50Z</dcterms:created>
  <dcterms:modified xsi:type="dcterms:W3CDTF">2015-09-03T20:05:22Z</dcterms:modified>
</cp:coreProperties>
</file>