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3"/>
  </p:notesMasterIdLst>
  <p:handoutMasterIdLst>
    <p:handoutMasterId r:id="rId104"/>
  </p:handoutMasterIdLst>
  <p:sldIdLst>
    <p:sldId id="256" r:id="rId2"/>
    <p:sldId id="288" r:id="rId3"/>
    <p:sldId id="281" r:id="rId4"/>
    <p:sldId id="326" r:id="rId5"/>
    <p:sldId id="291" r:id="rId6"/>
    <p:sldId id="353" r:id="rId7"/>
    <p:sldId id="348" r:id="rId8"/>
    <p:sldId id="310" r:id="rId9"/>
    <p:sldId id="332" r:id="rId10"/>
    <p:sldId id="320" r:id="rId11"/>
    <p:sldId id="260" r:id="rId12"/>
    <p:sldId id="261" r:id="rId13"/>
    <p:sldId id="292" r:id="rId14"/>
    <p:sldId id="276" r:id="rId15"/>
    <p:sldId id="285" r:id="rId16"/>
    <p:sldId id="327" r:id="rId17"/>
    <p:sldId id="331" r:id="rId18"/>
    <p:sldId id="277" r:id="rId19"/>
    <p:sldId id="278" r:id="rId20"/>
    <p:sldId id="258" r:id="rId21"/>
    <p:sldId id="279" r:id="rId22"/>
    <p:sldId id="352" r:id="rId23"/>
    <p:sldId id="308" r:id="rId24"/>
    <p:sldId id="267" r:id="rId25"/>
    <p:sldId id="280" r:id="rId26"/>
    <p:sldId id="301" r:id="rId27"/>
    <p:sldId id="334" r:id="rId28"/>
    <p:sldId id="315" r:id="rId29"/>
    <p:sldId id="290" r:id="rId30"/>
    <p:sldId id="287" r:id="rId31"/>
    <p:sldId id="303" r:id="rId32"/>
    <p:sldId id="257" r:id="rId33"/>
    <p:sldId id="293" r:id="rId34"/>
    <p:sldId id="295" r:id="rId35"/>
    <p:sldId id="314" r:id="rId36"/>
    <p:sldId id="323" r:id="rId37"/>
    <p:sldId id="262" r:id="rId38"/>
    <p:sldId id="298" r:id="rId39"/>
    <p:sldId id="296" r:id="rId40"/>
    <p:sldId id="299" r:id="rId41"/>
    <p:sldId id="337" r:id="rId42"/>
    <p:sldId id="336" r:id="rId43"/>
    <p:sldId id="339" r:id="rId44"/>
    <p:sldId id="272" r:id="rId45"/>
    <p:sldId id="306" r:id="rId46"/>
    <p:sldId id="355" r:id="rId47"/>
    <p:sldId id="265" r:id="rId48"/>
    <p:sldId id="309" r:id="rId49"/>
    <p:sldId id="300" r:id="rId50"/>
    <p:sldId id="317" r:id="rId51"/>
    <p:sldId id="305" r:id="rId52"/>
    <p:sldId id="346" r:id="rId53"/>
    <p:sldId id="349" r:id="rId54"/>
    <p:sldId id="266" r:id="rId55"/>
    <p:sldId id="313" r:id="rId56"/>
    <p:sldId id="338" r:id="rId57"/>
    <p:sldId id="312" r:id="rId58"/>
    <p:sldId id="302" r:id="rId59"/>
    <p:sldId id="284" r:id="rId60"/>
    <p:sldId id="294" r:id="rId61"/>
    <p:sldId id="351" r:id="rId62"/>
    <p:sldId id="333" r:id="rId63"/>
    <p:sldId id="330" r:id="rId64"/>
    <p:sldId id="344" r:id="rId65"/>
    <p:sldId id="340" r:id="rId66"/>
    <p:sldId id="283" r:id="rId67"/>
    <p:sldId id="318" r:id="rId68"/>
    <p:sldId id="304" r:id="rId69"/>
    <p:sldId id="311" r:id="rId70"/>
    <p:sldId id="324" r:id="rId71"/>
    <p:sldId id="282" r:id="rId72"/>
    <p:sldId id="316" r:id="rId73"/>
    <p:sldId id="319" r:id="rId74"/>
    <p:sldId id="342" r:id="rId75"/>
    <p:sldId id="274" r:id="rId76"/>
    <p:sldId id="345" r:id="rId77"/>
    <p:sldId id="270" r:id="rId78"/>
    <p:sldId id="264" r:id="rId79"/>
    <p:sldId id="297" r:id="rId80"/>
    <p:sldId id="269" r:id="rId81"/>
    <p:sldId id="289" r:id="rId82"/>
    <p:sldId id="325" r:id="rId83"/>
    <p:sldId id="328" r:id="rId84"/>
    <p:sldId id="329" r:id="rId85"/>
    <p:sldId id="354" r:id="rId86"/>
    <p:sldId id="275" r:id="rId87"/>
    <p:sldId id="271" r:id="rId88"/>
    <p:sldId id="341" r:id="rId89"/>
    <p:sldId id="307" r:id="rId90"/>
    <p:sldId id="335" r:id="rId91"/>
    <p:sldId id="343" r:id="rId92"/>
    <p:sldId id="268" r:id="rId93"/>
    <p:sldId id="347" r:id="rId94"/>
    <p:sldId id="350" r:id="rId95"/>
    <p:sldId id="286" r:id="rId96"/>
    <p:sldId id="259" r:id="rId97"/>
    <p:sldId id="356" r:id="rId98"/>
    <p:sldId id="263" r:id="rId99"/>
    <p:sldId id="273" r:id="rId100"/>
    <p:sldId id="321" r:id="rId101"/>
    <p:sldId id="322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44" autoAdjust="0"/>
    <p:restoredTop sz="95143" autoAdjust="0"/>
  </p:normalViewPr>
  <p:slideViewPr>
    <p:cSldViewPr>
      <p:cViewPr>
        <p:scale>
          <a:sx n="100" d="100"/>
          <a:sy n="100" d="100"/>
        </p:scale>
        <p:origin x="-15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26" y="-101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D9894-E9CF-4E7A-8C01-AD3AAB83C4CF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D54C8-AF81-4494-B86D-B78371DAB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2F384-9061-4631-817B-BFD5D65D66CB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8F8C-D0DB-405D-A23E-B9B2B54D5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http://www.continentalrollomixer.com/samples/before_and_after/13-13-13_Un-Coated_Granular_Fertilizer~13-13-13_Fertilizer_with_12%2B_Polymer_Coating.jpg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http://www.crew1717.org/VC/mulch/vapine_bark_mulch.jpg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http://img.hgtv.com/HGTV/2008/07/14/gby1702_3c-mixing-soil-media_lg.jpg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http://www.montrosesupply.com/shop/images/HEARING%20PROTECTION.JPG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http://hackedgadgets.com/wp-content/_USB_dust_mask.jpg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http://www.approvedgasmasks.com/images/evo5000-mask.jpg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http://www2.sunysuffolk.edu/greens/home/images/tools/materials%20%20%20hardware/Respirator.jpg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http://www.alligata.co.uk/media/gbu0/prodsm/safety-goggles.jpg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http://auction.uufh-nc.org/uploaddir/a-Edger.jpg</a:t>
            </a:r>
          </a:p>
          <a:p>
            <a:endParaRPr lang="en-US" dirty="0" smtClean="0"/>
          </a:p>
          <a:p>
            <a:r>
              <a:rPr lang="en-US" dirty="0" smtClean="0"/>
              <a:t>http://images.meredith.com/bhg/images/03/p_ORT701218.jpg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http://www.suburbanlandscapesupply.com/catalog/images/landscapepictures/edging.jpg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kk.org/cooltools/alvin-scale-sm.jpg&amp;imgrefurl=http://www.kk.org/cooltools/archives/003771.php&amp;usg=__7TTr_v6lWU-WE7FWgh9mlhqE-cg=&amp;h=255&amp;w=266&amp;sz=10&amp;hl=en&amp;start=2&amp;itbs=1&amp;tbnid=R9-KbVO1fJDjlM:&amp;tbnh=108&amp;tbnw=113&amp;prev=/images%3Fq%3Darchitect%25E2%2580%2599s%2Bscale%26hl%3Den%26sa%3DG%26gbv%3D2%26tbs%3Disch: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http://www.kiowacd.org/images/fertilizer_tablet.jpg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http://gthydroponics.com/images/NP300%5B1%5D.jpg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http://www.catalogclearance.com/itm_img/burlap.jpg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http://www.emeraldseedandsupply.com/photos/JuteNet.jpg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http://diy-green-home-improvement.com/wp/wp-content/uploads/2009/06/landscapefabric.jpg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http://www.americannettings.com/images/large/woven_shadecloth_large.jpg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http://www.homedepot.com/catalog/productImages/400/1f/1f7b398f-7411-452a-8b93-04b846591cf6_400.jpg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http://www.rittenhouse.ca/content/images/big%5Cbahco_gs-180.jpg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http://www.otteruk.com/it040001.jpg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http://www.tlcfortrees.info/images/Loppers.jpg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http://www.okstate.edu/ag/asnr/hortla/needham/Images/equipment/anvil_and_blade_pruners.JPG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http://image.made-in-china.com/2f0j00pMqaOLhghouS/Urea-Resin-Coated.jpg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http://www.dawsonindia.com/product/Garden%20and%20Hand%20Tools/HEDGE%20SHEAR.jpg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https://www.hardwareworld.com/files/pi/l8/L/9W7B.jpg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http://www.acohardware.com/uploaded/images/GardenPageII/Pole%20Pruner%2022233333.jpg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http://image.made-in-china.com/2f0j00lBjtFbaGhIko/Pruning-Saw.jpg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http://www.drumsanders.net/images/pictures/northern-industrial-bow-saw--21in..jpg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https://secure.demonweb.co.uk/earls100/earls_shop/images/copper_washers.jpg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http://www.thegarden.co.uk/stock_images/1112214.jpg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http://www.farmtek.com/wcsstore/EngineeringServices/allbizunits/prodimages/full/wf1790a.jpg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http://www.hollywoodsandvines.com/images/SoakerHose.jpg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http://tnfarmsupply.com/images/hoz.jpg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http://www.mineralprocess.com/pellets-1.jpg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http://www.jelpc-pneumatic.com/images/Solenoid%20valve/2W250-25.jpg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http://www.sci.sdsu.edu/SERG/restorationproj/chaparraland/miramar/mitigation2/fig2.jpg</a:t>
            </a:r>
          </a:p>
          <a:p>
            <a:endParaRPr lang="en-US" dirty="0" smtClean="0"/>
          </a:p>
          <a:p>
            <a:r>
              <a:rPr lang="en-US" dirty="0" smtClean="0"/>
              <a:t>http://2.bp.blogspot.com/_NmecAwc7NVo/SDLhWinLCYI/AAAAAAAAAEE/PSuvExP7I3s/s400/irrigation+drip+emmitter.JPG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http://s7g1.scene7.com/is/image/BandQ/4078500137102_001c_v001_zp</a:t>
            </a:r>
          </a:p>
          <a:p>
            <a:endParaRPr lang="en-US" dirty="0" smtClean="0"/>
          </a:p>
          <a:p>
            <a:r>
              <a:rPr lang="en-US" dirty="0" smtClean="0"/>
              <a:t>http://www.dripdepot.com/images/product/1119-2.jpg</a:t>
            </a:r>
          </a:p>
          <a:p>
            <a:endParaRPr lang="en-US" dirty="0" smtClean="0"/>
          </a:p>
          <a:p>
            <a:r>
              <a:rPr lang="en-US" dirty="0" smtClean="0"/>
              <a:t>http://www.verobeachbusinessdirectory.com/images/mosquito-mist.jpg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http://www.acwsupply.com/~acwsycom/images/400AL.jpg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http://www.imitationrain.com/images/bubbhigh.jpg</a:t>
            </a:r>
          </a:p>
          <a:p>
            <a:endParaRPr lang="en-US" dirty="0" smtClean="0"/>
          </a:p>
          <a:p>
            <a:r>
              <a:rPr lang="en-US" dirty="0" smtClean="0"/>
              <a:t>http://s7d5.scene7.com/is/image/HardwareandTools/046878541191?wid=200&amp;hei=200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http://www.rumfordgardener.com/ca/images/SL2500.jpg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http://www.drillspot.com/pimages/85/8534_300.jpg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http://www.plumbersurplus.com/images/prod/1/Orbit_54070.jpg</a:t>
            </a:r>
          </a:p>
          <a:p>
            <a:endParaRPr lang="en-US" dirty="0" smtClean="0"/>
          </a:p>
          <a:p>
            <a:r>
              <a:rPr lang="en-US" dirty="0" smtClean="0"/>
              <a:t>http://www.longfence.com/assets/Image/SprinklerHeadRGB.jpg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http://www.northerntool.com/images/product/images/163321_lg.jpg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http://beingwife.files.wordpress.com/2009/02/tape_measure.jpg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http://plantpropagation.com/PlantPropagatePics/VermiculitePot300.jpg</a:t>
            </a:r>
          </a:p>
          <a:p>
            <a:endParaRPr lang="en-US" dirty="0" smtClean="0"/>
          </a:p>
          <a:p>
            <a:r>
              <a:rPr lang="en-US" dirty="0" smtClean="0"/>
              <a:t>http://veggiesmith.com/blog/wp-content/uploads/2009/05/vermiculite.jpg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http://www.benmeadows.com/images/xl/Aluminum-Tree-Caliper-BEN_i_bmw152264.jpg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http://2.bp.blogspot.com/_unxwHMygDLQ/SvIsnjzXnuI/AAAAAAAAFOU/VNqhpNnQ3pU/s400/shorthandle_bulb_planter.jpg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http://karlkuemmerling.com/store/media/189/18900110.jpg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http://sciencefirst.com/images/6244010.jpg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http://www.eijkelkamp.com/Portals/2/Eijkelkamp/Images/thumb/0305SB%20Motorized%20soil%20auger%20set.JPG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http://www.benmeadows.com/images/xl/UNION-Poly-Leaf-Rake-BEN_i_bmw161683.jpg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http://ecx.images-amazon.com/images/I/410J64P4REL._SL500_AA300_.jpg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http://www.southernobserver.com/images/hoe.jpg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http://www.ultimatehandyman.co.uk/pointing%20trowel.jpg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http://877joebark.com/yahoo_site_admin/assets/images/scoop_shovel.18163454_std.jpg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http://www.thecompostshop.co.uk/images/topsoil2.jpg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http://img.alibaba.com/photo/262872397/round_point_shovel_with_firblglass_handle.jpg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http://877joebark.com/yahoo_site_admin/assets/images/square_point_shovel.3213712_std.jpg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http://www.gwestern.com/images/superior%20wood%20spade.jpg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Wikipedia.com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http://www.prosupplydepot.com/catalog/images/QPIPostHoleDigger92380.gif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illiamthecoroner.files.wordpress.com/2008/06/mattock.jpg&amp;imgrefurl=http://williamthecoroner.wordpress.com/2008/06/05/somewhere-between-gardening-and-exasperation/&amp;usg=__AUhy2SjMGOPVjUvE63rrlapypDQ=&amp;h=400&amp;w=400&amp;sz=8&amp;hl=en&amp;start=1&amp;itbs=1&amp;tbnid=QGZxBQUDC_Q-lM:&amp;tbnh=124&amp;tbnw=124&amp;prev=/images%3Fq%3Dmattock%26hl%3Den%26sa%3DG%26gbv%3D2%26tbs%3Disch: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http://www.dawsonindia.com/product/Garden%20and%20Hand%20Tools/PICK%20AXE.jpg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http://furniture.lovetoknow.com/Make_PVC_Furniture</a:t>
            </a:r>
          </a:p>
          <a:p>
            <a:endParaRPr lang="en-US" dirty="0" smtClean="0"/>
          </a:p>
          <a:p>
            <a:r>
              <a:rPr lang="en-US" dirty="0" smtClean="0"/>
              <a:t>http://suppliers.jimtrade.com/resize_image.aspx?MaxSize=228&amp;filen=88/87492/103938.jpg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http://www.qcsupply.com/images/products/130100PCLG.jpg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http://www.reaselackpolymers.com/full-images/1039088.jpg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http://upload.wikimedia.org/wikipedia/commons/9/9a/Schultz_Sphagnum_Peat_Moss.jpg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http://www.wise4living.com/hgblower/images/electric_leaf_blower.jpg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http://www.wilkinsonplus.com/content/ebiz/wilkinsonplus/invt/0227665/0227665_m.jpg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http://www.portable-electric-power-generators.com/images/powertools/husqvarna/HUS_3120xp_lg.jpg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http://ecx.images-amazon.com/images/I/315MZ848KEL.jpg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http://www.turf.msu.edu/assets/ArticlePhotos/_resampled/LargePhoto-Cultivation112.JPG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http://img.hgtv.com/HGTV/2003/03/06/gby506_1e_lg.jpg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http://www1.zoysiafarms.com/images/products/LG_HoseEndSprayer.jpg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http://www.rittenhouse.ca/content/images/big%5Cgreen-gorilla-1gal.jpg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http://ohioline.osu.edu/b817/images/b817_10.jpg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http://fivenonblondes.files.wordpress.com/2008/04/reel-mower.jpg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http://www.free-background-wallpaper.com/images/Wallpapers1280/Beach-Wallpaper/Sand-Dunes-Soft.jpg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http://www.gardening-tools-direct.co.uk/images/rotarymowerhayterrang53prol.jpg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http://gear.tinyfarmblog.com/wp-content/uploads/2007/12/troy-bilt_horse.jpg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http://pubs.caes.uga.edu/caespubs/pubcd/B1329/B1329-5-2.jpg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http://img.diytrade.com/cdimg/931628/9157027/0/1243387015/Mist_Duster_Power_Knapsack_Sprayer_Italy_Standard.jpg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http://image.made-in-china.com/2f0j00SMetckIaOUpL/Cut-off-Machine-Chop-Saw-CK72355-.jpg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http://www.aircraftspruce.com/catalog/graphics/12-21375.jpg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http://ecx.images-amazon.com/images/I/21NJ4F%2B4IcL._SL160_.jpg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s://www.creativeglassguild.co.uk/catalog/images/sharpening-stone.jpg&amp;imgrefurl=https://www.creativeglassguild.co.uk/catalog/index.php%3FcPath%3D45_55&amp;usg=__BcDhXuaOKStP7256Fsn25VOTPEg=&amp;h=300&amp;w=300&amp;sz=7&amp;hl=en&amp;start=2&amp;itbs=1&amp;tbnid=WR-n9eIgE3oOsM:&amp;tbnh=116&amp;tbnw=116&amp;prev=/images%3Fq%3Dsharpening%2Bstone%26hl%3Den%26sa%3DG%26gbv%3D2%26tbs%3Disch: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http://catalog.ehgriffith.com/images/Spraysuit.jpg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http://1.bp.blogspot.com/_QV7qTOVGe9M/SbGZKmrHFlI/AAAAAAAAAHQ/V8e0UiWtIgQ/s200/wraps%2520too%2520far%2520set%2520022405.jpg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http://www.repotme.com/potting-media/img/Premium-Sphagnum-Moss-600.jpg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http://grocerystorefeet.files.wordpress.com/2009/11/punch-time-clock.jpg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http://img.hgtv.com/HGTV/2009/02/27/gby1804_4c-tree-wrap2_s4x3_lg.jpg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http://www.freeplants.com/Grafting_10.jpg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http://cartsandanchors.com/images/products/thumb/Diablo_side_rootball_paint.JPG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http://www.oregonwireproducts.com/product_thumbs/t_basket_OutlinedSmall.jpg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http://www.landscapingwisconsin.com/images/appleton_brick_paver_walk.jpg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http://igoe.ie/cms/images/stories/products/RepairnRestoration/drylok.jpg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http://clark.wsu.edu/horticulture/GardenCenter/images/PotInGround.jpg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http://www.cooltropicalplants.com/image-files/greenhouse-equipment-03.jpg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F8C-D0DB-405D-A23E-B9B2B54D5F5F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9E582F5-1DFD-4877-841E-0234C334432A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813640A-0CEC-4DE7-9C34-059EF8926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ar_spade.jpg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furniture.lovetoknow.com/Slideshow:Inexpensive_Patio_Furniture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Nursery/Landscape </a:t>
            </a:r>
            <a:br>
              <a:rPr lang="en-US" dirty="0" smtClean="0"/>
            </a:br>
            <a:r>
              <a:rPr lang="en-US" dirty="0" smtClean="0"/>
              <a:t>Equipment &amp; Supplies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Identification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repotme.com/potting-media/img/Premium-Sphagnum-Moss-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00200"/>
            <a:ext cx="4356100" cy="43561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467600" y="152400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repotme.com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clark.wsu.edu/horticulture/GardenCenter/images/PotIn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828800"/>
            <a:ext cx="5334000" cy="356044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91400" y="1524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clark.wsu.edu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99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cooltropicalplants.com/image-files/greenhouse-equipment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05000"/>
            <a:ext cx="5638800" cy="377094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553200" y="152400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cooltropicalplants.com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http://www.crew1717.org/VC/mulch/vapine_bark_mul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09800"/>
            <a:ext cx="5943600" cy="44577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91400" y="685800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crew1717.org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http://img.hgtv.com/HGTV/2008/07/14/gby1702_3c-mixing-soil-media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95450"/>
            <a:ext cx="5867400" cy="44005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467600" y="152400"/>
            <a:ext cx="1539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img.hgtv.com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montrosesupply.com/shop/images/HEARING%20PROT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057400"/>
            <a:ext cx="5753100" cy="34480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705600" y="152400"/>
            <a:ext cx="2296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montrosesupply.com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hackedgadgets.com/wp-content/_USB_dust_ma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828800"/>
            <a:ext cx="6061364" cy="3200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705600" y="152400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hackedgadgets.com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approvedgasmasks.com/images/evo5000-ma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00200"/>
            <a:ext cx="4038600" cy="430948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324600" y="228600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approvedgasmasks.com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2.sunysuffolk.edu/greens/home/images/tools/materials%20%20%20hardware/Respir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447800"/>
            <a:ext cx="5743575" cy="4953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10400" y="152400"/>
            <a:ext cx="1975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2.sunysuffolk.edu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lligata.co.uk/media/gbu0/prodsm/safety-gogg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52600"/>
            <a:ext cx="5791200" cy="374980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91400" y="152400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alligata.co.uk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auction.uufh-nc.org/uploaddir/a-Ed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3810000" cy="2857500"/>
          </a:xfrm>
          <a:prstGeom prst="rect">
            <a:avLst/>
          </a:prstGeom>
          <a:noFill/>
        </p:spPr>
      </p:pic>
      <p:pic>
        <p:nvPicPr>
          <p:cNvPr id="84996" name="Picture 4" descr="http://images.meredith.com/bhg/images/03/p_ORT701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524000"/>
            <a:ext cx="3429000" cy="48577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0" y="152400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auction.uufh-nc.org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29400" y="45720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images.meredith.com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www.suburbanlandscapesupply.com/catalog/images/landscapepictures/edg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143000"/>
            <a:ext cx="3248025" cy="48228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5000" y="152400"/>
            <a:ext cx="3347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suburbanlandscapesupply.com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continentalrollomixer.com/samples/before_and_after/13-13-13_Un-Coated_Granular_Fertilizer~13-13-13_Fertilizer_with_12%2B_Polymer_Coa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05000"/>
            <a:ext cx="6381750" cy="3429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248400" y="152400"/>
            <a:ext cx="2788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continentalrollomixer.com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www.kk.org/cooltools/alvin-scale-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828800"/>
            <a:ext cx="4800600" cy="460207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229600" y="15240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kk.org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 descr="C:\Users\Brenda Patten\Documents\Drafting tools\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5029200" cy="37719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Brenda Patten\Documents\Drafting tools\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5638800" cy="42291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gthydroponics.com/images/NP300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76400"/>
            <a:ext cx="4114800" cy="4114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0" y="15240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gthydroponics.com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www.catalogclearance.com/itm_img/burl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00200"/>
            <a:ext cx="6096000" cy="40576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553200" y="152400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catalogclearance.com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emeraldseedandsupply.com/photos/Jute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05000"/>
            <a:ext cx="5867400" cy="3911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943600" y="152400"/>
            <a:ext cx="3052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emeraldseedandsupply.com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diy-green-home-improvement.com/wp/wp-content/uploads/2009/06/landscapefabr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199" y="2057399"/>
            <a:ext cx="3810001" cy="33909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0" y="152400"/>
            <a:ext cx="371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diy-green-home-improvement.com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mericannettings.com/images/large/woven_shadecloth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76400"/>
            <a:ext cx="4191000" cy="416351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553200" y="152400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americannettings.com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26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homedepot.com/catalog/productImages/400/1f/1f7b398f-7411-452a-8b93-04b846591cf6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28800"/>
            <a:ext cx="3810000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86600" y="457200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homedepot.com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rittenhouse.ca/content/images/big%5Cbahco_gs-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24000"/>
            <a:ext cx="5074267" cy="3886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91400" y="15240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rittenhouse.ca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kiowacd.org/images/fertilizer_tab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05000"/>
            <a:ext cx="5646525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0" y="152400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kiowacd.org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http://www.otteruk.com/it04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524000"/>
            <a:ext cx="3581400" cy="418702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20000" y="15240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otteruk.com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29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tlcfortrees.info/images/Lop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828800"/>
            <a:ext cx="5772150" cy="39243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15200" y="15240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tlcfortrees.info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http://www.okstate.edu/ag/asnr/hortla/needham/Images/equipment/anvil_and_blade_prun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133600"/>
            <a:ext cx="6096000" cy="37814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467600" y="22860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okstate.edu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31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dawsonindia.com/product/Garden%20and%20Hand%20Tools/HEDGE%20SH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09800"/>
            <a:ext cx="7772400" cy="36004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86600" y="152400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dawsonindia.com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www.hardwareworld.com/files/pi/l8/L/9W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752600"/>
            <a:ext cx="4343400" cy="4343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781800" y="228600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hardwareworld.com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acohardware.com/uploaded/images/GardenPageII/Pole%20Pruner%2022233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33400"/>
            <a:ext cx="1333500" cy="60674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934200" y="38100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acohardware.com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34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age.made-in-china.com/2f0j00lBjtFbaGhIko/Pruning-S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47800"/>
            <a:ext cx="3594100" cy="35941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172200" y="152400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image.made-in-china.com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35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http://www.drumsanders.net/images/pictures/northern-industrial-bow-saw--21in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2600"/>
            <a:ext cx="4495800" cy="4495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86600" y="228600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drumsanders.net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secure.demonweb.co.uk/earls100/earls_shop/images/copper_wash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981200"/>
            <a:ext cx="2362200" cy="381101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248400" y="685800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secure.demonweb.co.uk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37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://www.thegarden.co.uk/stock_images/1112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981200"/>
            <a:ext cx="3810000" cy="381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62800" y="152400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thegarden.co.uk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.made-in-china.com/2f0j00pMqaOLhghouS/Urea-Resin-Coate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28800" y="1524000"/>
            <a:ext cx="6350000" cy="47591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172200" y="152400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image.made-in-china.com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farmtek.com/wcsstore/EngineeringServices/allbizunits/prodimages/full/wf179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4419600" cy="4419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543800" y="45720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farmtek.com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hollywoodsandvines.com/images/SoakerH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4953000" cy="4292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248400" y="381000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hollywoodsandvines.com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nfarmsupply.com/images/h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5029200" cy="477455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934200" y="228600"/>
            <a:ext cx="1988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tnfarmsupply.com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41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jelpc-pneumatic.com/images/Solenoid%20valve/2W250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24000"/>
            <a:ext cx="4876800" cy="4876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629400" y="228600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jelpc-pneumatic.com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42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sci.sdsu.edu/SERG/restorationproj/chaparraland/miramar/mitigation2/fi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81200"/>
            <a:ext cx="3684632" cy="2514600"/>
          </a:xfrm>
          <a:prstGeom prst="rect">
            <a:avLst/>
          </a:prstGeom>
          <a:noFill/>
        </p:spPr>
      </p:pic>
      <p:pic>
        <p:nvPicPr>
          <p:cNvPr id="89092" name="Picture 4" descr="http://2.bp.blogspot.com/_NmecAwc7NVo/SDLhWinLCYI/AAAAAAAAAEE/PSuvExP7I3s/s400/irrigation+drip+emmit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981200"/>
            <a:ext cx="3810000" cy="2857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524532" y="68580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sci.sdsu.edu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4200" y="381000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2.bp.blogspot.com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43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s7g1.scene7.com/is/image/BandQ/4078500137102_001c_v001_z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3810000" cy="3810000"/>
          </a:xfrm>
          <a:prstGeom prst="rect">
            <a:avLst/>
          </a:prstGeom>
          <a:noFill/>
        </p:spPr>
      </p:pic>
      <p:pic>
        <p:nvPicPr>
          <p:cNvPr id="54276" name="Picture 4" descr="http://www.dripdepot.com/images/product/1119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209800"/>
            <a:ext cx="2422525" cy="2422525"/>
          </a:xfrm>
          <a:prstGeom prst="rect">
            <a:avLst/>
          </a:prstGeom>
          <a:noFill/>
        </p:spPr>
      </p:pic>
      <p:pic>
        <p:nvPicPr>
          <p:cNvPr id="54278" name="Picture 6" descr="http://www.verobeachbusinessdirectory.com/images/mosquito-mi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048000"/>
            <a:ext cx="1308100" cy="9810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922547" y="697468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s7g1.scene7.com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68795" y="45720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dripdepot.com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10200" y="228600"/>
            <a:ext cx="3540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verobeachbusinessdirectory.com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44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cwsupply.com/~acwsycom/images/400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2600"/>
            <a:ext cx="4648200" cy="4648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239000" y="685800"/>
            <a:ext cx="1744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acwsupply.com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45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www.imitationrain.com/images/bubbhig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76400"/>
            <a:ext cx="3517900" cy="3910824"/>
          </a:xfrm>
          <a:prstGeom prst="rect">
            <a:avLst/>
          </a:prstGeom>
          <a:noFill/>
        </p:spPr>
      </p:pic>
      <p:pic>
        <p:nvPicPr>
          <p:cNvPr id="97284" name="Picture 4" descr="http://s7d5.scene7.com/is/image/HardwareandTools/046878541191?wid=200&amp;hei=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00200"/>
            <a:ext cx="3581400" cy="3581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86600" y="152400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imitationrain.com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10400" y="457200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s7d5.scene7.com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46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rumfordgardener.com/ca/images/SL2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524000"/>
            <a:ext cx="4762500" cy="47625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553200" y="152400"/>
            <a:ext cx="2390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rumfordgardener.com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47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drillspot.com/pimages/85/8534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76400"/>
            <a:ext cx="3886200" cy="3886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467600" y="228600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drillspot.com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48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mineralprocess.com/pellet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133600"/>
            <a:ext cx="4953000" cy="382088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781800" y="152400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mineralprocess.com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plumbersurplus.com/images/prod/1/Orbit_54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2247900" cy="2905125"/>
          </a:xfrm>
          <a:prstGeom prst="rect">
            <a:avLst/>
          </a:prstGeom>
          <a:noFill/>
        </p:spPr>
      </p:pic>
      <p:pic>
        <p:nvPicPr>
          <p:cNvPr id="43012" name="Picture 4" descr="http://www.longfence.com/assets/Image/SprinklerHead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752600"/>
            <a:ext cx="5638800" cy="37623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81800" y="45720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plumbersurplus.com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15200" y="15240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longfence.com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49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northerntool.com/images/product/images/163321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86000"/>
            <a:ext cx="3810000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10400" y="152400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northerntool.com/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eingwife.files.wordpress.com/2009/02/tape_meas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939" y="1828800"/>
            <a:ext cx="5376586" cy="5029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5000" y="228600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beingwife.files.wordpress.com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51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benmeadows.com/images/xl/Aluminum-Tree-Caliper-BEN_i_bmw152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24000"/>
            <a:ext cx="4286250" cy="39528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0" y="152400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benmeadows.com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52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2.bp.blogspot.com/_unxwHMygDLQ/SvIsnjzXnuI/AAAAAAAAFOU/VNqhpNnQ3pU/s400/shorthandle_bulb_pla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76400"/>
            <a:ext cx="3657600" cy="43891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934200" y="152400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2.bp.blogspot.com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53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karlkuemmerling.com/store/media/189/18900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400175"/>
            <a:ext cx="4391025" cy="43910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629400" y="228600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karlkuemmerling.com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54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ciencefirst.com/images/6244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00200"/>
            <a:ext cx="5105400" cy="5105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86600" y="228600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sciencefirst.com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55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eijkelkamp.com/Portals/2/Eijkelkamp/Images/thumb/0305SB%20Motorized%20soil%20auger%20s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3750189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239000" y="1524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eijkelkamp.com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56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benmeadows.com/images/xl/UNION-Poly-Leaf-Rake-BEN_i_bmw161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81200"/>
            <a:ext cx="4648200" cy="334670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0" y="15240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benmeadows.com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57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ecx.images-amazon.com/images/I/410J64P4REL._SL500_AA3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981200"/>
            <a:ext cx="4114800" cy="4114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248400" y="457200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ecx.images-amazon.com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58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lantpropagation.com/PlantPropagatePics/VermiculitePot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33600"/>
            <a:ext cx="2857500" cy="3810000"/>
          </a:xfrm>
          <a:prstGeom prst="rect">
            <a:avLst/>
          </a:prstGeom>
          <a:noFill/>
        </p:spPr>
      </p:pic>
      <p:pic>
        <p:nvPicPr>
          <p:cNvPr id="6148" name="Picture 4" descr="http://veggiesmith.com/blog/wp-content/uploads/2009/05/vermicul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1200"/>
            <a:ext cx="4305300" cy="3238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53200" y="152400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plantpropagation.com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10400" y="392668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veggiesmith.com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southernobserver.com/images/h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838200"/>
            <a:ext cx="4724400" cy="480707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553200" y="152400"/>
            <a:ext cx="2467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southernobserver.com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59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ultimatehandyman.co.uk/pointing%20trow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219200"/>
            <a:ext cx="4267200" cy="4267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324600" y="228600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ultimatehandyman.co.uk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60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877joebark.com/yahoo_site_admin/assets/images/scoop_shovel.18163454_st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19200"/>
            <a:ext cx="3933825" cy="39338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62800" y="152400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877joebark.com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61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.alibaba.com/photo/262872397/round_point_shovel_with_firblglass_han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4210050" cy="37528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62800" y="228600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img.alibaba.com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62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877joebark.com/yahoo_site_admin/assets/images/square_point_shovel.3213712_st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752600"/>
            <a:ext cx="4543425" cy="45434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62800" y="228600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877joebark.com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63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western.com/images/superior%20wood%20sp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399" y="609600"/>
            <a:ext cx="5694829" cy="5867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15200" y="152400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gwestern.com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64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upload.wikimedia.org/wikipedia/commons/thumb/a/a4/Bar_spade.jpg/140px-Bar_spad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447800"/>
            <a:ext cx="2249277" cy="533400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15200" y="15240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wikipedia.com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65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prosupplydepot.com/catalog/images/QPIPostHoleDigger9238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447800"/>
            <a:ext cx="4286250" cy="42862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705600" y="15240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prosupplydepot.com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66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illiamthecoroner.files.wordpress.com/2008/06/matt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057400"/>
            <a:ext cx="3810000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953000" y="152400"/>
            <a:ext cx="40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williamthecoroner.files.wordpress.com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67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dawsonindia.com/product/Garden%20and%20Hand%20Tools/PICK%20AX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2444" y="1676400"/>
            <a:ext cx="4256556" cy="373799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10400" y="152400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dawsonindia.com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68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hecompostshop.co.uk/images/topsoi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838200"/>
            <a:ext cx="3657600" cy="512064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00800" y="15240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thecompostshop.co.uk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atio furniture">
            <a:hlinkClick r:id="rId3" tooltip="patio furnitur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057400"/>
            <a:ext cx="2390775" cy="2381250"/>
          </a:xfrm>
          <a:prstGeom prst="rect">
            <a:avLst/>
          </a:prstGeom>
          <a:noFill/>
        </p:spPr>
      </p:pic>
      <p:pic>
        <p:nvPicPr>
          <p:cNvPr id="35844" name="Picture 4" descr="http://suppliers.jimtrade.com/resize_image.aspx?MaxSize=228&amp;filen=88/87492/1039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286000"/>
            <a:ext cx="2171700" cy="21717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254889" y="457200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furniture.lovetoknow.com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77000" y="15240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suppliers.jimtrade.com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69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www.qcsupply.com/images/products/130100PC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524000"/>
            <a:ext cx="4724400" cy="4724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91400" y="152400"/>
            <a:ext cx="1578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qcsupply.com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70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reaselackpolymers.com/full-images/1039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4762500" cy="47625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324600" y="30480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reaselackpolymers.com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71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wise4living.com/hgblower/images/electric_leaf_bl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47800"/>
            <a:ext cx="4953000" cy="4953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62800" y="15240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wise4living.com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72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wilkinsonplus.com/content/ebiz/wilkinsonplus/invt/0227665/0227665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905000"/>
            <a:ext cx="3886200" cy="3886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934200" y="152400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wilkinsonplus.com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73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www.portable-electric-power-generators.com/images/powertools/husqvarna/HUS_3120xp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0"/>
            <a:ext cx="4648200" cy="431618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800600" y="152400"/>
            <a:ext cx="421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portable-electric-power-generators.com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74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lack-decker.tool-box-hardware.com/images/Black-Decker-NST2018-18-Volt-Cordless-Electric-12-Inch-Grass-Hog-String-Trimmer-With-Two-Batteries-B0001Q2EMU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0"/>
            <a:ext cx="3924300" cy="39243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248400" y="228600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ecx.images-amazon.com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75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www.turf.msu.edu/assets/ArticlePhotos/_resampled/LargePhoto-Cultivation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76400"/>
            <a:ext cx="6096000" cy="40576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543800" y="15240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turf.msu.edu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76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http://img.hgtv.com/HGTV/2003/03/06/gby506_1e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828800"/>
            <a:ext cx="5867400" cy="44005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467600" y="381000"/>
            <a:ext cx="1539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img.hgtv.com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77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1.zoysiafarms.com/images/products/LG_HoseEndSpra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447800"/>
            <a:ext cx="4495800" cy="4495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0" y="152400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1.zoysiafarms.com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78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upload.wikimedia.org/wikipedia/commons/9/9a/Schultz_Sphagnum_Peat_Mo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5257800" cy="351071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629400" y="152400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upload.wikimedia.org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ww.rittenhouse.ca/content/images/big%5Cgreen-gorilla-1g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925" y="1524000"/>
            <a:ext cx="3038475" cy="4572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91400" y="15240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rittenhouse.ca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79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ohioline.osu.edu/b817/images/b817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5867400" cy="337375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62800" y="152400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ohioline.osu.edu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ivenonblondes.files.wordpress.com/2008/04/reel-m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905000"/>
            <a:ext cx="3505200" cy="3505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181600" y="152400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fivenonblondes.files.wordpress.com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81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gardening-tools-direct.co.uk/images/rotarymowerhayterrang53pr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752600"/>
            <a:ext cx="3962400" cy="3962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943600" y="381000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gardening-tools-direct.co.uk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82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gear.tinyfarmblog.com/wp-content/uploads/2007/12/troy-bilt_ho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524000"/>
            <a:ext cx="4495800" cy="4495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553200" y="152400"/>
            <a:ext cx="2454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gear.tinyfarmblog.com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83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ubs.caes.uga.edu/caespubs/pubcd/B1329/B1329-5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600200"/>
            <a:ext cx="3657600" cy="405045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0" y="152400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pubs.caes.uga.edu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84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http://img.diytrade.com/cdimg/931628/9157027/0/1243387015/Mist_Duster_Power_Knapsack_Sprayer_Italy_Stand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90600"/>
            <a:ext cx="3609975" cy="5257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10400" y="152400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img.diytrade.com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85</a:t>
            </a: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image.made-in-china.com/2f0j00SMetckIaOUpL/Cut-off-Machine-Chop-Saw-CK72355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752600"/>
            <a:ext cx="3429000" cy="414471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172200" y="228600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image.made-in-china.com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86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aircraftspruce.com/catalog/graphics/12-21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0"/>
            <a:ext cx="3962400" cy="438789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934200" y="152400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aircraftspruce.com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87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ecx.images-amazon.com/images/I/21NJ4F%2B4IcL._SL16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05000"/>
            <a:ext cx="3505200" cy="3505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248400" y="152400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ecx.images-amazon.com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88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free-background-wallpaper.com/images/Wallpapers1280/Beach-Wallpaper/Sand-Dunes-So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4508500" cy="360793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562600" y="152400"/>
            <a:ext cx="3416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free-background-wallpaper.com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www.creativeglassguild.co.uk/catalog/images/sharpening-st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524000"/>
            <a:ext cx="4724400" cy="4724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0" y="304800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creativeglassguild.co.uk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89</a:t>
            </a: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atalog.ehgriffith.com/images/Spraysu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3048000" cy="418932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553200" y="228600"/>
            <a:ext cx="237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catalog.ehgriffith.com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</a:t>
            </a:r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1.bp.blogspot.com/_QV7qTOVGe9M/SbGZKmrHFlI/AAAAAAAAAHQ/V8e0UiWtIgQ/s200/wraps%2520too%2520far%2520set%2520022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00200"/>
            <a:ext cx="3200400" cy="438410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934200" y="152400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1.bp.blogspot.com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91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rocerystorefeet.files.wordpress.com/2009/11/punch-time-c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447800"/>
            <a:ext cx="4665133" cy="52482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953000" y="152400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grocerystorefeet.files.wordpress.com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92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.hgtv.com/HGTV/2009/02/27/gby1804_4c-tree-wrap2_s4x3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00200"/>
            <a:ext cx="5867400" cy="44005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91400" y="152400"/>
            <a:ext cx="1539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img.hgtv.com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93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freeplants.com/Grafting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828800"/>
            <a:ext cx="4800600" cy="373955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15200" y="152400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freeplants.com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94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cartsandanchors.com/images/products/thumb/Diablo_side_rootball_pa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0"/>
            <a:ext cx="3733800" cy="498462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629400" y="22860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cartsandanchors.com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95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regonwireproducts.com/product_thumbs/t_basket_Outlined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05000"/>
            <a:ext cx="3389586" cy="3276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324600" y="152400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oregonwireproducts.com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96</a:t>
            </a: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www.landscapingwisconsin.com/images/appleton_brick_paver_w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676400"/>
            <a:ext cx="3276600" cy="432259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0" y="228600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landscapingwisconsin.com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97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igoe.ie/cms/images/stories/products/RepairnRestoration/dryl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752600"/>
            <a:ext cx="3276600" cy="425110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077200" y="152400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igoe.ie/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98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427</TotalTime>
  <Words>688</Words>
  <Application>Microsoft Office PowerPoint</Application>
  <PresentationFormat>On-screen Show (4:3)</PresentationFormat>
  <Paragraphs>420</Paragraphs>
  <Slides>101</Slides>
  <Notes>98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Solstice</vt:lpstr>
      <vt:lpstr>Nursery/Landscape  Equipment &amp; Supplies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  <vt:lpstr>27</vt:lpstr>
      <vt:lpstr>28</vt:lpstr>
      <vt:lpstr>29</vt:lpstr>
      <vt:lpstr>30</vt:lpstr>
      <vt:lpstr>31</vt:lpstr>
      <vt:lpstr>32</vt:lpstr>
      <vt:lpstr>33</vt:lpstr>
      <vt:lpstr>34</vt:lpstr>
      <vt:lpstr>35</vt:lpstr>
      <vt:lpstr>36</vt:lpstr>
      <vt:lpstr>37</vt:lpstr>
      <vt:lpstr>38</vt:lpstr>
      <vt:lpstr>39</vt:lpstr>
      <vt:lpstr>40</vt:lpstr>
      <vt:lpstr>41</vt:lpstr>
      <vt:lpstr>42</vt:lpstr>
      <vt:lpstr>43</vt:lpstr>
      <vt:lpstr>44</vt:lpstr>
      <vt:lpstr>45</vt:lpstr>
      <vt:lpstr>46</vt:lpstr>
      <vt:lpstr>47</vt:lpstr>
      <vt:lpstr>48</vt:lpstr>
      <vt:lpstr>49</vt:lpstr>
      <vt:lpstr>50</vt:lpstr>
      <vt:lpstr>51</vt:lpstr>
      <vt:lpstr>52</vt:lpstr>
      <vt:lpstr>53</vt:lpstr>
      <vt:lpstr>54</vt:lpstr>
      <vt:lpstr>55</vt:lpstr>
      <vt:lpstr>56</vt:lpstr>
      <vt:lpstr>57</vt:lpstr>
      <vt:lpstr>58</vt:lpstr>
      <vt:lpstr>59</vt:lpstr>
      <vt:lpstr>60</vt:lpstr>
      <vt:lpstr>61</vt:lpstr>
      <vt:lpstr>62</vt:lpstr>
      <vt:lpstr>63</vt:lpstr>
      <vt:lpstr>64</vt:lpstr>
      <vt:lpstr>65</vt:lpstr>
      <vt:lpstr>66</vt:lpstr>
      <vt:lpstr>67</vt:lpstr>
      <vt:lpstr>68</vt:lpstr>
      <vt:lpstr>69</vt:lpstr>
      <vt:lpstr>70</vt:lpstr>
      <vt:lpstr>71</vt:lpstr>
      <vt:lpstr>72</vt:lpstr>
      <vt:lpstr>73</vt:lpstr>
      <vt:lpstr>74</vt:lpstr>
      <vt:lpstr>75</vt:lpstr>
      <vt:lpstr>76</vt:lpstr>
      <vt:lpstr>77</vt:lpstr>
      <vt:lpstr>78</vt:lpstr>
      <vt:lpstr>79</vt:lpstr>
      <vt:lpstr>80</vt:lpstr>
      <vt:lpstr>81</vt:lpstr>
      <vt:lpstr>82</vt:lpstr>
      <vt:lpstr>83</vt:lpstr>
      <vt:lpstr>84</vt:lpstr>
      <vt:lpstr>85</vt:lpstr>
      <vt:lpstr>86</vt:lpstr>
      <vt:lpstr>87</vt:lpstr>
      <vt:lpstr>88</vt:lpstr>
      <vt:lpstr>89</vt:lpstr>
      <vt:lpstr>90</vt:lpstr>
      <vt:lpstr>91</vt:lpstr>
      <vt:lpstr>92</vt:lpstr>
      <vt:lpstr>93</vt:lpstr>
      <vt:lpstr>94</vt:lpstr>
      <vt:lpstr>95</vt:lpstr>
      <vt:lpstr>96</vt:lpstr>
      <vt:lpstr>97</vt:lpstr>
      <vt:lpstr>98</vt:lpstr>
      <vt:lpstr>99</vt:lpstr>
      <vt:lpstr>100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Nursery/Landscape Equipment &amp; Supplies Identifificiation</dc:title>
  <dc:creator>Brenda Patten</dc:creator>
  <cp:lastModifiedBy>Brenda Patten</cp:lastModifiedBy>
  <cp:revision>60</cp:revision>
  <dcterms:created xsi:type="dcterms:W3CDTF">2010-01-12T21:34:14Z</dcterms:created>
  <dcterms:modified xsi:type="dcterms:W3CDTF">2010-06-09T19:21:37Z</dcterms:modified>
</cp:coreProperties>
</file>