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303" r:id="rId4"/>
    <p:sldId id="304" r:id="rId5"/>
    <p:sldId id="292" r:id="rId6"/>
    <p:sldId id="271" r:id="rId7"/>
    <p:sldId id="272" r:id="rId8"/>
    <p:sldId id="293" r:id="rId9"/>
    <p:sldId id="275" r:id="rId10"/>
    <p:sldId id="274" r:id="rId11"/>
    <p:sldId id="267" r:id="rId12"/>
    <p:sldId id="257" r:id="rId13"/>
    <p:sldId id="259" r:id="rId14"/>
    <p:sldId id="276" r:id="rId15"/>
    <p:sldId id="260" r:id="rId16"/>
    <p:sldId id="277" r:id="rId17"/>
    <p:sldId id="283" r:id="rId18"/>
    <p:sldId id="261" r:id="rId19"/>
    <p:sldId id="302" r:id="rId20"/>
    <p:sldId id="270" r:id="rId21"/>
    <p:sldId id="278" r:id="rId22"/>
    <p:sldId id="258" r:id="rId23"/>
    <p:sldId id="305" r:id="rId24"/>
    <p:sldId id="299" r:id="rId25"/>
    <p:sldId id="279" r:id="rId26"/>
    <p:sldId id="269" r:id="rId27"/>
    <p:sldId id="280" r:id="rId28"/>
    <p:sldId id="281" r:id="rId29"/>
    <p:sldId id="296" r:id="rId30"/>
    <p:sldId id="285" r:id="rId31"/>
    <p:sldId id="288" r:id="rId32"/>
    <p:sldId id="306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7" autoAdjust="0"/>
  </p:normalViewPr>
  <p:slideViewPr>
    <p:cSldViewPr>
      <p:cViewPr varScale="1">
        <p:scale>
          <a:sx n="71" d="100"/>
          <a:sy n="71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BBFE0-EFED-4D5A-93AE-3931DC3B7F79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DB76-215A-4C5B-AB6E-0E5385B39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User:EnLorax&amp;action=edit&amp;redlink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nodon_dactylo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hinacea_purpurea" TargetMode="External"/><Relationship Id="rId7" Type="http://schemas.openxmlformats.org/officeDocument/2006/relationships/hyperlink" Target="http://commons.wikimedia.org/wiki/Copyright_tag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ser:Hedwig_Storch" TargetMode="External"/><Relationship Id="rId5" Type="http://schemas.openxmlformats.org/officeDocument/2006/relationships/hyperlink" Target="http://en.wikipedia.org/wiki/User:Ed!/Photography" TargetMode="External"/><Relationship Id="rId4" Type="http://schemas.openxmlformats.org/officeDocument/2006/relationships/hyperlink" Target="http://en.wikipedia.org/wiki/User:Ed!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uonymous_alatus.jp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Wikipedia:Successful_requests_for_permission#In_My_Garden" TargetMode="External"/><Relationship Id="rId5" Type="http://schemas.openxmlformats.org/officeDocument/2006/relationships/hyperlink" Target="http://en.wikipedia.org/w/index.php?title=Category:Euonymus_alatus&amp;action=edit&amp;redlink=1" TargetMode="External"/><Relationship Id="rId4" Type="http://schemas.openxmlformats.org/officeDocument/2006/relationships/hyperlink" Target="http://en.wikipedia.org/w/index.php?title=User:Gif_absarnt&amp;action=edit&amp;redlink=1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108</a:t>
            </a:r>
            <a:br>
              <a:rPr lang="en-US" dirty="0" smtClean="0"/>
            </a:br>
            <a:r>
              <a:rPr lang="en-US" i="1" dirty="0" smtClean="0"/>
              <a:t>Antirrhinum </a:t>
            </a:r>
            <a:r>
              <a:rPr lang="en-US" i="1" dirty="0" err="1" smtClean="0"/>
              <a:t>majus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Snapdragon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111</a:t>
            </a:r>
            <a:br>
              <a:rPr lang="en-US" dirty="0" smtClean="0"/>
            </a:br>
            <a:r>
              <a:rPr lang="en-US" i="1" dirty="0" err="1" smtClean="0"/>
              <a:t>Astilbe</a:t>
            </a:r>
            <a:r>
              <a:rPr lang="en-US" i="1" dirty="0" smtClean="0"/>
              <a:t> hybrid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Astilbe</a:t>
            </a:r>
            <a:endParaRPr lang="en-US" dirty="0" smtClean="0"/>
          </a:p>
          <a:p>
            <a:r>
              <a:rPr lang="en-US" dirty="0" smtClean="0"/>
              <a:t>Americanmeadows.com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101</a:t>
            </a:r>
            <a:br>
              <a:rPr lang="en-US" dirty="0" smtClean="0"/>
            </a:br>
            <a:r>
              <a:rPr lang="en-US" i="1" dirty="0" err="1" smtClean="0"/>
              <a:t>Abelia</a:t>
            </a:r>
            <a:r>
              <a:rPr lang="en-US" i="1" dirty="0" smtClean="0"/>
              <a:t> x </a:t>
            </a:r>
            <a:r>
              <a:rPr lang="en-US" i="1" dirty="0" err="1" smtClean="0"/>
              <a:t>grandiflora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Glossy </a:t>
            </a:r>
            <a:r>
              <a:rPr lang="en-US" dirty="0" err="1" smtClean="0"/>
              <a:t>Abelia</a:t>
            </a:r>
            <a:r>
              <a:rPr lang="en-US" dirty="0" smtClean="0"/>
              <a:t>	</a:t>
            </a:r>
          </a:p>
          <a:p>
            <a:r>
              <a:rPr lang="en-US" dirty="0" smtClean="0"/>
              <a:t>http://pics.davesgarden.com/pics/2003/12/15/htop/b7e65f.jpg</a:t>
            </a:r>
          </a:p>
          <a:p>
            <a:r>
              <a:rPr lang="en-US" dirty="0" smtClean="0"/>
              <a:t>http://upload.wikimedia.org/wikipedia/commons/0/06/Abelia_x_grandiflora_03.jpg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103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palmatum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Maple</a:t>
            </a:r>
          </a:p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120</a:t>
            </a:r>
            <a:br>
              <a:rPr lang="en-US" dirty="0" smtClean="0"/>
            </a:br>
            <a:r>
              <a:rPr lang="en-US" i="1" dirty="0" err="1" smtClean="0"/>
              <a:t>Chaenomeles</a:t>
            </a:r>
            <a:r>
              <a:rPr lang="en-US" i="1" dirty="0" smtClean="0"/>
              <a:t> </a:t>
            </a:r>
            <a:r>
              <a:rPr lang="en-US" i="1" dirty="0" err="1" smtClean="0"/>
              <a:t>speciosa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(Flowering) Quince</a:t>
            </a:r>
          </a:p>
          <a:p>
            <a:r>
              <a:rPr lang="en-US" dirty="0" smtClean="0"/>
              <a:t>http://www.greengrasslandscape.com/photogallery/Chaenomeles%20speciosa%20%27Cameo%27.jpg</a:t>
            </a:r>
          </a:p>
          <a:p>
            <a:r>
              <a:rPr lang="en-US" dirty="0" smtClean="0"/>
              <a:t>http://oncampus.richmond.edu/academics/biology/trees/images/Chaenomeles_speciosa_main.jpg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104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platanoides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Norway Maple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121</a:t>
            </a:r>
            <a:br>
              <a:rPr lang="en-US" dirty="0" smtClean="0"/>
            </a:br>
            <a:r>
              <a:rPr lang="en-US" i="1" dirty="0" err="1" smtClean="0"/>
              <a:t>Cornus</a:t>
            </a:r>
            <a:r>
              <a:rPr lang="en-US" i="1" dirty="0" smtClean="0"/>
              <a:t> </a:t>
            </a:r>
            <a:r>
              <a:rPr lang="en-US" i="1" dirty="0" err="1" smtClean="0"/>
              <a:t>florida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Flowering Dogwood</a:t>
            </a:r>
          </a:p>
          <a:p>
            <a:r>
              <a:rPr lang="en-US" dirty="0" smtClean="0"/>
              <a:t>(A flowering dogwood blooming in April in Missouri.)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({{Information |Description={{en|1=Leaves of the 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 (flowering dogwood) in the fall.}} |Source=Own work by </a:t>
            </a:r>
            <a:r>
              <a:rPr lang="en-US" dirty="0" err="1" smtClean="0"/>
              <a:t>uploader</a:t>
            </a:r>
            <a:r>
              <a:rPr lang="en-US" dirty="0" smtClean="0"/>
              <a:t> |Author=</a:t>
            </a:r>
            <a:r>
              <a:rPr lang="en-US" dirty="0" err="1" smtClean="0">
                <a:hlinkClick r:id="rId3" action="ppaction://hlinkfile" tooltip="User:EnLorax (page does not exist)"/>
              </a:rPr>
              <a:t>EnLorax</a:t>
            </a:r>
            <a:r>
              <a:rPr lang="en-US" dirty="0" smtClean="0"/>
              <a:t> |Date=2008-09-28 |Permission= |</a:t>
            </a:r>
            <a:r>
              <a:rPr lang="en-US" dirty="0" err="1" smtClean="0"/>
              <a:t>other_versions</a:t>
            </a:r>
            <a:r>
              <a:rPr lang="en-US" dirty="0" smtClean="0"/>
              <a:t>= }} &lt;!--{{</a:t>
            </a:r>
            <a:r>
              <a:rPr lang="en-US" dirty="0" err="1" smtClean="0"/>
              <a:t>ImageUpload|full</a:t>
            </a:r>
            <a:r>
              <a:rPr lang="en-US" dirty="0" smtClean="0"/>
              <a:t>}}--&gt; [[</a:t>
            </a:r>
            <a:r>
              <a:rPr lang="en-US" dirty="0" err="1" smtClean="0"/>
              <a:t>Category:Cornu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127</a:t>
            </a:r>
            <a:br>
              <a:rPr lang="en-US" dirty="0" smtClean="0"/>
            </a:br>
            <a:r>
              <a:rPr lang="en-US" i="1" dirty="0" smtClean="0"/>
              <a:t>Dracaena </a:t>
            </a:r>
            <a:r>
              <a:rPr lang="en-US" i="1" dirty="0" err="1" smtClean="0"/>
              <a:t>deremensis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Warneckii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Striped Dracaena</a:t>
            </a:r>
          </a:p>
          <a:p>
            <a:r>
              <a:rPr lang="en-US" dirty="0" smtClean="0"/>
              <a:t>http://www.greengrowerindia.com/files/products/images/162.jpg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http://upload.wikimedia.org/wikipedia/commons/2/21/Dracaena.deremensis.Warneckii.jpg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105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rubrum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Red Maple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130 </a:t>
            </a:r>
            <a:br>
              <a:rPr lang="en-US" sz="1200" dirty="0" smtClean="0"/>
            </a:br>
            <a:r>
              <a:rPr lang="en-US" sz="1200" i="1" dirty="0" err="1" smtClean="0"/>
              <a:t>Epipremnum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aureum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Golden </a:t>
            </a:r>
            <a:r>
              <a:rPr lang="en-US" sz="1200" dirty="0" err="1" smtClean="0"/>
              <a:t>Pothos</a:t>
            </a:r>
            <a:r>
              <a:rPr lang="en-US" sz="1200" dirty="0" smtClean="0"/>
              <a:t>, Devil’s Ivy</a:t>
            </a:r>
          </a:p>
          <a:p>
            <a:r>
              <a:rPr lang="en-US" dirty="0" smtClean="0"/>
              <a:t>Photo courtesy of Allison Touchstone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Img.hgtv.com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114</a:t>
            </a:r>
            <a:br>
              <a:rPr lang="en-US" dirty="0" smtClean="0"/>
            </a:br>
            <a:r>
              <a:rPr lang="en-US" i="1" dirty="0" err="1" smtClean="0"/>
              <a:t>Betula</a:t>
            </a:r>
            <a:r>
              <a:rPr lang="en-US" i="1" dirty="0" smtClean="0"/>
              <a:t> </a:t>
            </a:r>
            <a:r>
              <a:rPr lang="en-US" i="1" dirty="0" err="1" smtClean="0"/>
              <a:t>nigra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River birch</a:t>
            </a:r>
          </a:p>
          <a:p>
            <a:r>
              <a:rPr lang="en-US" dirty="0" smtClean="0"/>
              <a:t>http://www.talltreesgroup.com/Betula%20nigra.jpg</a:t>
            </a:r>
          </a:p>
          <a:p>
            <a:endParaRPr lang="en-US" dirty="0" smtClean="0"/>
          </a:p>
          <a:p>
            <a:r>
              <a:rPr lang="en-US" dirty="0" smtClean="0"/>
              <a:t>http://www.duke.edu/~cwcook/trees/beni3452.jpg</a:t>
            </a:r>
          </a:p>
          <a:p>
            <a:r>
              <a:rPr lang="en-US" dirty="0" smtClean="0"/>
              <a:t>http://www.soonerplantfarm.com/_ccLib/image/plants/DETA-10.jpg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109</a:t>
            </a:r>
            <a:br>
              <a:rPr lang="en-US" dirty="0" smtClean="0"/>
            </a:br>
            <a:r>
              <a:rPr lang="en-US" i="1" dirty="0" smtClean="0"/>
              <a:t>Aquilegia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Columbine</a:t>
            </a:r>
          </a:p>
          <a:p>
            <a:r>
              <a:rPr lang="en-US" dirty="0" smtClean="0"/>
              <a:t>http://www.robsplants.com/images/portrait/AquilegiaCrimsonStar080601a.jpg</a:t>
            </a:r>
          </a:p>
          <a:p>
            <a:r>
              <a:rPr lang="en-US" dirty="0" smtClean="0"/>
              <a:t>http://www.vanbloem.com/_ccLib/image/plants/DETA-499.jpg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122</a:t>
            </a:r>
            <a:br>
              <a:rPr lang="en-US" dirty="0" smtClean="0"/>
            </a:br>
            <a:r>
              <a:rPr lang="en-US" i="1" dirty="0" smtClean="0"/>
              <a:t>Cotoneaster </a:t>
            </a:r>
            <a:r>
              <a:rPr lang="en-US" i="1" dirty="0" err="1" smtClean="0"/>
              <a:t>dammeri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Bearberry Cotoneaster</a:t>
            </a:r>
          </a:p>
          <a:p>
            <a:r>
              <a:rPr lang="en-US" dirty="0" smtClean="0"/>
              <a:t>http://upload.wikimedia.org/wikipedia/commons/0/0d/Cotoneaster-dammeri-berries.JPG</a:t>
            </a:r>
          </a:p>
          <a:p>
            <a:r>
              <a:rPr lang="en-US" dirty="0" smtClean="0"/>
              <a:t>http://upload.wikimedia.org/wikipedia/commons/7/75/Cotoneaster-dammeri-flowering.JPG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106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saccharum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Sugar Maple</a:t>
            </a:r>
          </a:p>
          <a:p>
            <a:r>
              <a:rPr lang="en-US" dirty="0" smtClean="0"/>
              <a:t>http://upload.wikimedia.org/wikipedia/commons/2/22/Acer_saccharum_foliage.jpg</a:t>
            </a:r>
          </a:p>
          <a:p>
            <a:r>
              <a:rPr lang="en-US" dirty="0" smtClean="0"/>
              <a:t>http://www.google.com/imgres?imgurl=http://www.cirrusimage.com/Trees/maple/acer_saccharum_1.jpg&amp;imgrefurl=http://www.cirrusimage.com/tree_maple_sugar.htm&amp;h=1024&amp;w=768&amp;sz=557&amp;tbnid=bBI7R0tn-H3lTM:&amp;tbnh=150&amp;tbnw=113&amp;prev=/images%3Fq%3DAcer%2Bsaccharum&amp;hl=en&amp;usg=__jBRqLiQwxBW2ZiAXBHDqqhz_yj0=&amp;ei=9gbOS4eGNJLqsQPo1YyvDg&amp;sa=X&amp;oi=image_result&amp;resnum=8&amp;ct=image&amp;ved=0CCEQ9QEwB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102</a:t>
            </a:r>
            <a:br>
              <a:rPr lang="en-US" dirty="0" smtClean="0"/>
            </a:br>
            <a:r>
              <a:rPr lang="en-US" i="1" dirty="0" err="1" smtClean="0"/>
              <a:t>Abies</a:t>
            </a:r>
            <a:r>
              <a:rPr lang="en-US" i="1" dirty="0" smtClean="0"/>
              <a:t> </a:t>
            </a:r>
            <a:r>
              <a:rPr lang="en-US" i="1" dirty="0" err="1" smtClean="0"/>
              <a:t>concolor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White Fir</a:t>
            </a:r>
          </a:p>
          <a:p>
            <a:r>
              <a:rPr lang="en-US" dirty="0" smtClean="0"/>
              <a:t>http://www.about-garden.com/images_data/2902-abies-concolor-1.jpg</a:t>
            </a:r>
          </a:p>
          <a:p>
            <a:r>
              <a:rPr lang="en-US" dirty="0" smtClean="0"/>
              <a:t>http://www.jungleseeds.com/images/AbiesConcolor.jpg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128 </a:t>
            </a:r>
            <a:br>
              <a:rPr lang="en-US" sz="1200" dirty="0" smtClean="0"/>
            </a:br>
            <a:r>
              <a:rPr lang="en-US" sz="1200" i="1" dirty="0" smtClean="0"/>
              <a:t>Dracaena </a:t>
            </a:r>
            <a:r>
              <a:rPr lang="en-US" sz="1200" i="1" dirty="0" err="1" smtClean="0"/>
              <a:t>fragrans</a:t>
            </a:r>
            <a:r>
              <a:rPr lang="en-US" sz="1200" dirty="0" smtClean="0"/>
              <a:t> ‘</a:t>
            </a:r>
            <a:r>
              <a:rPr lang="en-US" sz="1200" dirty="0" err="1" smtClean="0"/>
              <a:t>Massangeana</a:t>
            </a:r>
            <a:r>
              <a:rPr lang="en-US" sz="1200" dirty="0" smtClean="0"/>
              <a:t>’</a:t>
            </a:r>
            <a:br>
              <a:rPr lang="en-US" sz="1200" dirty="0" smtClean="0"/>
            </a:br>
            <a:r>
              <a:rPr lang="en-US" sz="1200" dirty="0" smtClean="0"/>
              <a:t>Corn Plant Dracaena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Mgonline.com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5C53E-816D-4BE8-8BED-28000331CE8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123</a:t>
            </a:r>
            <a:br>
              <a:rPr lang="en-US" dirty="0" smtClean="0"/>
            </a:br>
            <a:r>
              <a:rPr lang="en-US" i="1" dirty="0" smtClean="0"/>
              <a:t>Cotoneaster </a:t>
            </a:r>
            <a:r>
              <a:rPr lang="en-US" i="1" dirty="0" err="1" smtClean="0"/>
              <a:t>divaricatus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Spreading Cotoneaster</a:t>
            </a:r>
          </a:p>
          <a:p>
            <a:r>
              <a:rPr lang="en-US" dirty="0" smtClean="0"/>
              <a:t>http://image51.webshots.com/51/6/70/45/456567045BGgcDM_ph.jpg</a:t>
            </a:r>
          </a:p>
          <a:p>
            <a:r>
              <a:rPr lang="en-US" dirty="0" smtClean="0"/>
              <a:t>http://www.dkimages.com/discover/previews/925/715058.JPG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113</a:t>
            </a:r>
            <a:br>
              <a:rPr lang="en-US" dirty="0" smtClean="0"/>
            </a:br>
            <a:r>
              <a:rPr lang="en-US" i="1" dirty="0" err="1" smtClean="0"/>
              <a:t>Berberis</a:t>
            </a:r>
            <a:r>
              <a:rPr lang="en-US" i="1" dirty="0" smtClean="0"/>
              <a:t> x </a:t>
            </a:r>
            <a:r>
              <a:rPr lang="en-US" i="1" dirty="0" err="1" smtClean="0"/>
              <a:t>mentorensis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Mentor Barberry</a:t>
            </a:r>
          </a:p>
          <a:p>
            <a:r>
              <a:rPr lang="en-US" dirty="0" smtClean="0"/>
              <a:t>http://www.mobot.org/gardeninghelp/images/low/C295-0628050cs.jpg</a:t>
            </a:r>
          </a:p>
          <a:p>
            <a:r>
              <a:rPr lang="en-US" dirty="0" smtClean="0"/>
              <a:t>http://members.tripod.com/hatch_l/berbredjewel.jpg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124</a:t>
            </a:r>
            <a:br>
              <a:rPr lang="en-US" dirty="0" smtClean="0"/>
            </a:br>
            <a:r>
              <a:rPr lang="en-US" i="1" dirty="0" err="1" smtClean="0"/>
              <a:t>Crataegus</a:t>
            </a:r>
            <a:r>
              <a:rPr lang="en-US" i="1" dirty="0" smtClean="0"/>
              <a:t> </a:t>
            </a:r>
            <a:r>
              <a:rPr lang="en-US" i="1" dirty="0" err="1" smtClean="0"/>
              <a:t>phaenopyrum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Washington Hawthorn</a:t>
            </a:r>
          </a:p>
          <a:p>
            <a:r>
              <a:rPr lang="en-US" dirty="0" smtClean="0"/>
              <a:t>http://oregonstate.edu/dept/ldplants/images/crph12.jpg</a:t>
            </a:r>
          </a:p>
          <a:p>
            <a:r>
              <a:rPr lang="en-US" dirty="0" smtClean="0"/>
              <a:t>http://www.soonerplantfarm.com/_ccLib/image/plants/DETA-44.jpg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125</a:t>
            </a:r>
            <a:br>
              <a:rPr lang="en-US" dirty="0" smtClean="0"/>
            </a:br>
            <a:r>
              <a:rPr lang="en-US" i="1" dirty="0" err="1" smtClean="0"/>
              <a:t>Cynodon</a:t>
            </a:r>
            <a:r>
              <a:rPr lang="en-US" i="1" dirty="0" smtClean="0"/>
              <a:t> </a:t>
            </a:r>
            <a:r>
              <a:rPr lang="en-US" i="1" dirty="0" err="1" smtClean="0"/>
              <a:t>dactylon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Bermudagrass</a:t>
            </a:r>
            <a:endParaRPr lang="en-US" dirty="0" smtClean="0"/>
          </a:p>
          <a:p>
            <a:r>
              <a:rPr lang="en-US" dirty="0" err="1" smtClean="0">
                <a:hlinkClick r:id="rId3" action="ppaction://hlinkfile" tooltip="Cynodon dactylon"/>
              </a:rPr>
              <a:t>Cynodon</a:t>
            </a:r>
            <a:r>
              <a:rPr lang="en-US" dirty="0" smtClean="0">
                <a:hlinkClick r:id="rId3" action="ppaction://hlinkfile" tooltip="Cynodon dactylon"/>
              </a:rPr>
              <a:t> </a:t>
            </a:r>
            <a:r>
              <a:rPr lang="en-US" dirty="0" err="1" smtClean="0">
                <a:hlinkClick r:id="rId3" action="ppaction://hlinkfile" tooltip="Cynodon dactylon"/>
              </a:rPr>
              <a:t>dactylon</a:t>
            </a:r>
            <a:r>
              <a:rPr lang="en-US" dirty="0" smtClean="0"/>
              <a:t> - US NPS photo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126</a:t>
            </a:r>
            <a:br>
              <a:rPr lang="en-US" sz="1200" dirty="0" smtClean="0"/>
            </a:br>
            <a:r>
              <a:rPr lang="en-US" sz="1200" i="1" dirty="0" smtClean="0"/>
              <a:t>Dieffenbachia </a:t>
            </a:r>
            <a:r>
              <a:rPr lang="en-US" sz="1200" i="1" dirty="0" err="1" smtClean="0"/>
              <a:t>maculata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Spotted </a:t>
            </a:r>
            <a:r>
              <a:rPr lang="en-US" sz="1200" dirty="0" err="1" smtClean="0"/>
              <a:t>Dumbcane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Flowerservant.com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94301-7BE2-4415-85E3-CC0CBD3A3F6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129</a:t>
            </a:r>
            <a:br>
              <a:rPr lang="en-US" dirty="0" smtClean="0"/>
            </a:br>
            <a:r>
              <a:rPr lang="en-US" i="1" dirty="0" smtClean="0"/>
              <a:t>Echinacea </a:t>
            </a:r>
            <a:r>
              <a:rPr lang="en-US" i="1" dirty="0" err="1" smtClean="0"/>
              <a:t>purpurea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Purple coneflower</a:t>
            </a:r>
          </a:p>
          <a:p>
            <a:r>
              <a:rPr lang="en-US" dirty="0" smtClean="0"/>
              <a:t>({{Information |Description = A stand of ''</a:t>
            </a:r>
            <a:r>
              <a:rPr lang="en-US" dirty="0" smtClean="0">
                <a:hlinkClick r:id="rId3" action="ppaction://hlinkfile" tooltip="Echinacea purpurea"/>
              </a:rPr>
              <a:t>Echinacea </a:t>
            </a:r>
            <a:r>
              <a:rPr lang="en-US" dirty="0" err="1" smtClean="0">
                <a:hlinkClick r:id="rId3" action="ppaction://hlinkfile" tooltip="Echinacea purpurea"/>
              </a:rPr>
              <a:t>purpurea</a:t>
            </a:r>
            <a:r>
              <a:rPr lang="en-US" dirty="0" smtClean="0"/>
              <a:t>'' |Source = I created this work entirely by myself. |Date = 6 August 2009 |Author = </a:t>
            </a:r>
            <a:r>
              <a:rPr lang="en-US" dirty="0" smtClean="0">
                <a:hlinkClick r:id="rId4" action="ppaction://hlinkfile" tooltip="User:Ed!"/>
              </a:rPr>
              <a:t>Ed!</a:t>
            </a:r>
            <a:r>
              <a:rPr lang="en-US" dirty="0" smtClean="0"/>
              <a:t> (</a:t>
            </a:r>
            <a:r>
              <a:rPr lang="en-US" dirty="0" smtClean="0">
                <a:hlinkClick r:id="rId5" action="ppaction://hlinkfile" tooltip="User:Ed!/Photography"/>
              </a:rPr>
              <a:t>Photography</a:t>
            </a:r>
            <a:r>
              <a:rPr lang="en-US" dirty="0" smtClean="0"/>
              <a:t>) |</a:t>
            </a:r>
            <a:r>
              <a:rPr lang="en-US" dirty="0" err="1" smtClean="0"/>
              <a:t>other_versions</a:t>
            </a:r>
            <a:r>
              <a:rPr lang="en-US" dirty="0" smtClean="0"/>
              <a:t>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(== </a:t>
            </a:r>
            <a:r>
              <a:rPr lang="en-US" dirty="0" err="1" smtClean="0"/>
              <a:t>Beschreibung</a:t>
            </a:r>
            <a:r>
              <a:rPr lang="en-US" dirty="0" smtClean="0"/>
              <a:t> == {{Information |Description=</a:t>
            </a:r>
            <a:r>
              <a:rPr lang="en-US" dirty="0" err="1" smtClean="0"/>
              <a:t>Asteraceae</a:t>
            </a:r>
            <a:r>
              <a:rPr lang="en-US" dirty="0" smtClean="0"/>
              <a:t> |Source=</a:t>
            </a:r>
            <a:r>
              <a:rPr lang="en-US" dirty="0" err="1" smtClean="0"/>
              <a:t>Eigenes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 (own work) |Date=2008-9-9 |Author=</a:t>
            </a:r>
            <a:r>
              <a:rPr lang="en-US" dirty="0" smtClean="0">
                <a:hlinkClick r:id="rId6" action="ppaction://hlinkfile" tooltip="User:Hedwig Storch"/>
              </a:rPr>
              <a:t>Hedwig </a:t>
            </a:r>
            <a:r>
              <a:rPr lang="en-US" dirty="0" err="1" smtClean="0">
                <a:hlinkClick r:id="rId6" action="ppaction://hlinkfile" tooltip="User:Hedwig Storch"/>
              </a:rPr>
              <a:t>Storch</a:t>
            </a:r>
            <a:r>
              <a:rPr lang="en-US" dirty="0" smtClean="0"/>
              <a:t> |Permission= |</a:t>
            </a:r>
            <a:r>
              <a:rPr lang="en-US" dirty="0" err="1" smtClean="0"/>
              <a:t>other_versions</a:t>
            </a:r>
            <a:r>
              <a:rPr lang="en-US" dirty="0" smtClean="0"/>
              <a:t>= }} &lt;!--{{</a:t>
            </a:r>
            <a:r>
              <a:rPr lang="en-US" dirty="0" err="1" smtClean="0"/>
              <a:t>ImageUpload|basic</a:t>
            </a:r>
            <a:r>
              <a:rPr lang="en-US" dirty="0" smtClean="0"/>
              <a:t>}}--&gt; == </a:t>
            </a:r>
            <a:r>
              <a:rPr lang="en-US" dirty="0" smtClean="0">
                <a:hlinkClick r:id="rId7" tooltip="commons:Copyright tags"/>
              </a:rPr>
              <a:t>Licensing</a:t>
            </a:r>
            <a:r>
              <a:rPr lang="en-US" dirty="0" smtClean="0"/>
              <a:t>: ==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(author: </a:t>
            </a:r>
            <a:r>
              <a:rPr lang="en-US" dirty="0" err="1" smtClean="0"/>
              <a:t>darrell.barrell</a:t>
            </a:r>
            <a:r>
              <a:rPr lang="en-US" dirty="0" smtClean="0"/>
              <a:t> description: </a:t>
            </a:r>
            <a:r>
              <a:rPr lang="en-US" dirty="0" err="1" smtClean="0"/>
              <a:t>closeup</a:t>
            </a:r>
            <a:r>
              <a:rPr lang="en-US" dirty="0" smtClean="0"/>
              <a:t> of </a:t>
            </a:r>
            <a:r>
              <a:rPr lang="en-US" dirty="0" err="1" smtClean="0"/>
              <a:t>echinacea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 flower)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</a:t>
            </a:r>
            <a:br>
              <a:rPr lang="en-US" dirty="0" smtClean="0"/>
            </a:br>
            <a:r>
              <a:rPr lang="en-US" i="1" dirty="0" err="1" smtClean="0"/>
              <a:t>Amelanchier</a:t>
            </a:r>
            <a:r>
              <a:rPr lang="en-US" i="1" dirty="0" smtClean="0"/>
              <a:t> </a:t>
            </a:r>
            <a:r>
              <a:rPr lang="en-US" i="1" dirty="0" err="1" smtClean="0"/>
              <a:t>arborea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Downy Serviceberry</a:t>
            </a:r>
            <a:br>
              <a:rPr lang="en-US" dirty="0" smtClean="0"/>
            </a:br>
            <a:r>
              <a:rPr lang="en-US" dirty="0" smtClean="0"/>
              <a:t>http://www.critsite.com/_ccLib/image/plants/DETA-100087.jpg</a:t>
            </a:r>
          </a:p>
          <a:p>
            <a:r>
              <a:rPr lang="en-US" dirty="0" smtClean="0"/>
              <a:t>http://www.bernheim.org/images/urbanTree/Amelanchier_arborea_flowers.jpg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131</a:t>
            </a:r>
            <a:br>
              <a:rPr lang="en-US" dirty="0" smtClean="0"/>
            </a:br>
            <a:r>
              <a:rPr lang="en-US" i="1" dirty="0" smtClean="0"/>
              <a:t>Euonymus </a:t>
            </a:r>
            <a:r>
              <a:rPr lang="en-US" i="1" dirty="0" err="1" smtClean="0"/>
              <a:t>alatus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Winged Euonymus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(== Summary == {{Information| |Description = </a:t>
            </a:r>
            <a:r>
              <a:rPr lang="en-US" dirty="0" err="1" smtClean="0"/>
              <a:t>Euonymous</a:t>
            </a:r>
            <a:r>
              <a:rPr lang="en-US" dirty="0" smtClean="0"/>
              <a:t> </a:t>
            </a:r>
            <a:r>
              <a:rPr lang="en-US" dirty="0" err="1" smtClean="0"/>
              <a:t>Alatus</a:t>
            </a:r>
            <a:r>
              <a:rPr lang="en-US" dirty="0" smtClean="0"/>
              <a:t> in autumn </a:t>
            </a:r>
            <a:r>
              <a:rPr lang="en-US" dirty="0" err="1" smtClean="0"/>
              <a:t>colour</a:t>
            </a:r>
            <a:r>
              <a:rPr lang="en-US" dirty="0" smtClean="0"/>
              <a:t> |Source = self-made / </a:t>
            </a:r>
            <a:r>
              <a:rPr lang="en-US" dirty="0" smtClean="0">
                <a:hlinkClick r:id="rId3" action="ppaction://hlinkfile" tooltip="File:Euonymous alatus.jpg"/>
              </a:rPr>
              <a:t>en.wikipedia.org</a:t>
            </a:r>
            <a:r>
              <a:rPr lang="en-US" dirty="0" smtClean="0"/>
              <a:t> |Date = created 3. Oct. 2002 |Author = Chris Barton/</a:t>
            </a:r>
            <a:r>
              <a:rPr lang="en-US" dirty="0" smtClean="0">
                <a:hlinkClick r:id="rId4" action="ppaction://hlinkfile" tooltip="User:Gif absarnt (page does not exist)"/>
              </a:rPr>
              <a:t>Gif </a:t>
            </a:r>
            <a:r>
              <a:rPr lang="en-US" dirty="0" err="1" smtClean="0">
                <a:hlinkClick r:id="rId4" action="ppaction://hlinkfile" tooltip="User:Gif absarnt (page does not exist)"/>
              </a:rPr>
              <a:t>absarnt</a:t>
            </a:r>
            <a:r>
              <a:rPr lang="en-US" dirty="0" smtClean="0"/>
              <a:t> |Permission 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 winged euonymus </a:t>
            </a:r>
            <a:r>
              <a:rPr lang="en-US" dirty="0" err="1" smtClean="0">
                <a:hlinkClick r:id="rId5" action="ppaction://hlinkfile" tooltip="Category:Euonymus alatus (page does not exist)"/>
              </a:rPr>
              <a:t>Category:Euonymus</a:t>
            </a:r>
            <a:r>
              <a:rPr lang="en-US" dirty="0" smtClean="0">
                <a:hlinkClick r:id="rId5" action="ppaction://hlinkfile" tooltip="Category:Euonymus alatus (page does not exist)"/>
              </a:rPr>
              <a:t> </a:t>
            </a:r>
            <a:r>
              <a:rPr lang="en-US" dirty="0" err="1" smtClean="0">
                <a:hlinkClick r:id="rId5" action="ppaction://hlinkfile" tooltip="Category:Euonymus alatus (page does not exist)"/>
              </a:rPr>
              <a:t>alatus</a:t>
            </a:r>
            <a:r>
              <a:rPr lang="en-US" dirty="0" smtClean="0"/>
              <a:t> Image © [http://www.inmygarden.org/ Sue Sweeney]{{GFDL}}See </a:t>
            </a:r>
            <a:r>
              <a:rPr lang="en-US" dirty="0" smtClean="0">
                <a:hlinkClick r:id="rId6" tooltip="w:Wikipedia:Successful requests for permission"/>
              </a:rPr>
              <a:t>this page</a:t>
            </a:r>
            <a:r>
              <a:rPr lang="en-US" dirty="0" smtClean="0"/>
              <a:t> for further copyright information.)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132</a:t>
            </a:r>
            <a:br>
              <a:rPr lang="en-US" dirty="0" smtClean="0"/>
            </a:br>
            <a:r>
              <a:rPr lang="en-US" i="1" dirty="0" smtClean="0"/>
              <a:t>Euonymus </a:t>
            </a:r>
            <a:r>
              <a:rPr lang="en-US" i="1" dirty="0" err="1" smtClean="0"/>
              <a:t>fortunei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err="1" smtClean="0"/>
              <a:t>Wintercreeper</a:t>
            </a:r>
            <a:endParaRPr lang="en-US" dirty="0" smtClean="0"/>
          </a:p>
          <a:p>
            <a:r>
              <a:rPr lang="en-US" dirty="0" smtClean="0"/>
              <a:t>http://www.pendernursery.com/Images/Euonymus-fortunei-%27Emerald-.jpg</a:t>
            </a:r>
          </a:p>
          <a:p>
            <a:r>
              <a:rPr lang="en-US" dirty="0" smtClean="0"/>
              <a:t>Wikipedia--</a:t>
            </a:r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action="ppaction://hlinkfile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</a:t>
            </a:r>
            <a:br>
              <a:rPr lang="en-US" dirty="0" smtClean="0"/>
            </a:br>
            <a:r>
              <a:rPr lang="en-US" i="1" dirty="0" err="1" smtClean="0"/>
              <a:t>Ajuga</a:t>
            </a:r>
            <a:r>
              <a:rPr lang="en-US" i="1" dirty="0" smtClean="0"/>
              <a:t> </a:t>
            </a:r>
            <a:r>
              <a:rPr lang="en-US" i="1" dirty="0" err="1" smtClean="0"/>
              <a:t>reptans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Carpet Buglehttp://www.ajuga.org/images/Ajuga%20reptans%201.jpg</a:t>
            </a:r>
          </a:p>
          <a:p>
            <a:r>
              <a:rPr lang="en-US" dirty="0" smtClean="0"/>
              <a:t>http://www.floracyberia.net/spermatophyta/angiospermae/dicotyledoneae/lamiaceae/ajuga_reptans.jpg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112</a:t>
            </a:r>
            <a:br>
              <a:rPr lang="en-US" sz="1200" dirty="0" smtClean="0"/>
            </a:br>
            <a:r>
              <a:rPr lang="en-US" sz="1200" i="1" dirty="0" smtClean="0"/>
              <a:t>Begonia x </a:t>
            </a:r>
            <a:r>
              <a:rPr lang="en-US" sz="1200" i="1" dirty="0" err="1" smtClean="0"/>
              <a:t>semperflorens-cultorum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Wax Begonia</a:t>
            </a:r>
          </a:p>
          <a:p>
            <a:pPr eaLnBrk="1" hangingPunct="1"/>
            <a:r>
              <a:rPr lang="en-US" dirty="0" smtClean="0"/>
              <a:t>Bpl.blogger.com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115</a:t>
            </a:r>
            <a:br>
              <a:rPr lang="en-US" dirty="0" smtClean="0"/>
            </a:br>
            <a:r>
              <a:rPr lang="en-US" i="1" dirty="0" err="1" smtClean="0"/>
              <a:t>Brassaia</a:t>
            </a:r>
            <a:r>
              <a:rPr lang="en-US" i="1" dirty="0" smtClean="0"/>
              <a:t> </a:t>
            </a:r>
            <a:r>
              <a:rPr lang="en-US" i="1" dirty="0" err="1" smtClean="0"/>
              <a:t>actinophylla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Schefflera</a:t>
            </a:r>
            <a:r>
              <a:rPr lang="en-US" dirty="0" smtClean="0"/>
              <a:t>, Octopus tree</a:t>
            </a:r>
          </a:p>
          <a:p>
            <a:r>
              <a:rPr lang="en-US" dirty="0" smtClean="0"/>
              <a:t>http://www.hort.cornell.edu/4hplants/flowers/Images/Schefflera%201.jpg</a:t>
            </a:r>
          </a:p>
          <a:p>
            <a:r>
              <a:rPr lang="en-US" dirty="0" smtClean="0"/>
              <a:t>http://aggie-horticulture.tamu.edu/ornamentals/coastalplants/plants/schefflera.jpg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116</a:t>
            </a:r>
            <a:br>
              <a:rPr lang="en-US" dirty="0" smtClean="0"/>
            </a:br>
            <a:r>
              <a:rPr lang="en-US" i="1" dirty="0" err="1" smtClean="0"/>
              <a:t>Buxus</a:t>
            </a:r>
            <a:r>
              <a:rPr lang="en-US" i="1" dirty="0" smtClean="0"/>
              <a:t> </a:t>
            </a:r>
            <a:r>
              <a:rPr lang="en-US" i="1" dirty="0" err="1" smtClean="0"/>
              <a:t>microphylla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Littleleaf</a:t>
            </a:r>
            <a:r>
              <a:rPr lang="en-US" dirty="0" smtClean="0"/>
              <a:t> Boxwood</a:t>
            </a:r>
          </a:p>
          <a:p>
            <a:r>
              <a:rPr lang="en-US" dirty="0" smtClean="0"/>
              <a:t>http://hortiplex.gardenweb.com/plants/jour/p/10/gw1006410/3356711002541905.jpeg</a:t>
            </a:r>
          </a:p>
          <a:p>
            <a:r>
              <a:rPr lang="en-US" dirty="0" smtClean="0"/>
              <a:t>http://www.google.com/imgres?imgurl=http://www.magnoliagardensnursery.com/productdescrip/pictures300/Buxus_Jap300.jpg&amp;imgrefurl=http://www.magnoliagardensnursery.com/productdescrip/Buxus_Japanese.html&amp;usg=__xxid4svaagJuA_v6e0jBRs36e4k=&amp;h=300&amp;w=300&amp;sz=53&amp;hl=en&amp;start=2&amp;sig2=MdTIEuE_sDs4En9I_ZnBCg&amp;itbs=1&amp;tbnid=OB86S-jRD6jkLM:&amp;tbnh=116&amp;tbnw=116&amp;prev=/images%3Fq%3DBuxus%2Bmicrophylla%26hl%3Den%26sa%3DG%26tbs%3Disch:1&amp;ei=TAvOS6PGO6PutQO8kpyv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117</a:t>
            </a:r>
            <a:br>
              <a:rPr lang="en-US" sz="1200" dirty="0" smtClean="0"/>
            </a:br>
            <a:r>
              <a:rPr lang="en-US" sz="1200" i="1" dirty="0" smtClean="0"/>
              <a:t>Camellia japonica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Common Camellia</a:t>
            </a:r>
          </a:p>
          <a:p>
            <a:pPr eaLnBrk="1" hangingPunct="1"/>
            <a:r>
              <a:rPr lang="en-US" dirty="0" smtClean="0"/>
              <a:t>Uploads.wikimedia.org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E79C4-78EE-4732-8240-AD7D4585EA1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119</a:t>
            </a:r>
            <a:br>
              <a:rPr lang="en-US" dirty="0" smtClean="0"/>
            </a:br>
            <a:r>
              <a:rPr lang="en-US" i="1" dirty="0" err="1" smtClean="0"/>
              <a:t>Cercis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Redbud</a:t>
            </a:r>
          </a:p>
          <a:p>
            <a:r>
              <a:rPr lang="en-US" dirty="0" smtClean="0"/>
              <a:t>http://www.greengrasslandscape.com/photogallery/Cercis%20canadensis.jpg</a:t>
            </a:r>
          </a:p>
          <a:p>
            <a:r>
              <a:rPr lang="en-US" dirty="0" smtClean="0"/>
              <a:t>http://www.about-garden.com/images_data/3529-cercis-canadensis-forest-pansy-judas-tree.jpg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118</a:t>
            </a:r>
            <a:br>
              <a:rPr lang="en-US" dirty="0" smtClean="0"/>
            </a:br>
            <a:r>
              <a:rPr lang="en-US" i="1" dirty="0" err="1" smtClean="0"/>
              <a:t>Cedrus</a:t>
            </a:r>
            <a:r>
              <a:rPr lang="en-US" i="1" dirty="0" smtClean="0"/>
              <a:t> </a:t>
            </a:r>
            <a:r>
              <a:rPr lang="en-US" i="1" dirty="0" err="1" smtClean="0"/>
              <a:t>atlantica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Glauca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Blue Atlantis Cedar</a:t>
            </a:r>
          </a:p>
          <a:p>
            <a:r>
              <a:rPr lang="en-US" dirty="0" smtClean="0"/>
              <a:t>http://upload.wikimedia.org/wikipedia/commons/9/90/Atlas_Cedar_Cedrus_atlantica_%27Glauca%27_Needles_3008px.JPG</a:t>
            </a:r>
          </a:p>
          <a:p>
            <a:r>
              <a:rPr lang="en-US" dirty="0" smtClean="0"/>
              <a:t>http://image.gardening.eu/piante/Immdata/cedrus_atlantica_glauca_pendula.jpg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A8A1-1034-4750-B928-D5103A41459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Japanese_Maple_Acer_palmatum_Backlit_2700px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Spitz-Ahorn(mbo).jp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IMG_1527Dogwood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Canadian_Maple_Leaf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Cynodon_dactylon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8/Echinacea_purpurea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A-E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101-132</a:t>
            </a:r>
          </a:p>
          <a:p>
            <a:r>
              <a:rPr lang="en-US" smtClean="0">
                <a:solidFill>
                  <a:schemeClr val="tx1"/>
                </a:solidFill>
              </a:rPr>
              <a:t>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0722" name="Picture 2" descr="http://upload.wikimedia.org/wikipedia/commons/9/90/Atlas_Cedar_Cedrus_atlantica_%27Glauca%27_Needles_3008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6858000" cy="455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4" descr="Astilbe_mixedpin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28800"/>
            <a:ext cx="5943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5298" name="Picture 2" descr="http://pics.davesgarden.com/pics/2003/12/15/htop/b7e6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900" y="1524000"/>
            <a:ext cx="4203700" cy="440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3794" name="Picture 2" descr="File:Japanese Maple Acer palmatum Backlit 270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76399"/>
            <a:ext cx="5791200" cy="429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28674" name="Picture 2" descr="http://www.greengrasslandscape.com/photogallery/Chaenomeles%20speciosa%20%27Cameo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32770" name="Picture 2" descr="File:Spitz-Ahorn(mbo)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643406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6082" name="Picture 2" descr="File:IMG 1527Dogw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5240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8436" name="Picture 4" descr="http://upload.wikimedia.org/wikipedia/commons/2/21/Dracaena.deremensis.Warnec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962400" cy="528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31750" name="Picture 6" descr="File:Canadian Maple Lea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</a:t>
            </a:r>
          </a:p>
        </p:txBody>
      </p:sp>
      <p:pic>
        <p:nvPicPr>
          <p:cNvPr id="4" name="Picture 7" descr="http://img.hgtv.com/HGTV/2008/02/13/isd110_pothos-plant2_w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105400" cy="42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5" descr="F:\photos\Floral Curriculum\flowers\P1050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92200"/>
            <a:ext cx="3962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35844" name="Picture 4" descr="http://www.duke.edu/~cwcook/trees/beni3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78019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25602" name="Picture 2" descr="http://upload.wikimedia.org/wikipedia/commons/0/0d/Cotoneaster-dammeri-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477000" cy="466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 descr="http://upload.wikimedia.org/wikipedia/commons/2/22/Acer_saccharum_fol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60403"/>
            <a:ext cx="3962400" cy="528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4276" name="Picture 4" descr="http://www.jungleseeds.com/images/AbiesCon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657600" cy="542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23</a:t>
            </a:r>
          </a:p>
        </p:txBody>
      </p:sp>
      <p:pic>
        <p:nvPicPr>
          <p:cNvPr id="12291" name="Picture 5" descr="http://mgonline.com/cornplan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24582" name="Picture 6" descr="http://www.dkimages.com/discover/previews/925/715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399"/>
            <a:ext cx="3657600" cy="548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36866" name="Picture 2" descr="http://www.mobot.org/gardeninghelp/images/low/C295-0628050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6002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23556" name="Picture 4" descr="http://www.soonerplantfarm.com/_ccLib/image/plants/DETA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4267200" cy="5262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41988" name="Picture 4" descr="File:Cynodon dactyl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6019800" cy="4562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28</a:t>
            </a:r>
          </a:p>
        </p:txBody>
      </p:sp>
      <p:pic>
        <p:nvPicPr>
          <p:cNvPr id="8195" name="Picture 5" descr="http://www.flowerservant.com/photos/300/dieffenbachia_c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03470"/>
            <a:ext cx="5105400" cy="54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4034" name="Picture 2" descr="http://www.robsplants.com/images/portrait/AquilegiaCrimsonStar0806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199"/>
            <a:ext cx="4876800" cy="453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37890" name="Picture 2" descr="File:Echinacea purpure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4478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5" name="Picture 2" descr="http://upload.wikimedia.org/wikipedia/commons/7/73/Euonymous_al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477894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pic>
        <p:nvPicPr>
          <p:cNvPr id="3074" name="Picture 2" descr="http://www.pendernursery.com/Images/Euonymus-fortunei-%27Emerald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5" name="Picture 4" descr="http://www.floracyberia.net/spermatophyta/angiospermae/dicotyledoneae/lamiaceae/ajuga_rept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2" descr="http://www.critsite.com/_ccLib/image/plants/DETA-10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799"/>
            <a:ext cx="3429000" cy="5175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4</a:t>
            </a:r>
          </a:p>
        </p:txBody>
      </p:sp>
      <p:pic>
        <p:nvPicPr>
          <p:cNvPr id="46083" name="Picture 4" descr="waxbeg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4820" name="Picture 4" descr="http://aggie-horticulture.tamu.edu/ornamentals/coastalplants/plants/scheffl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3794" name="Picture 2" descr="http://www.magnoliagardensnursery.com/productdescrip/pictures300/Buxus_Jap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7</a:t>
            </a:r>
          </a:p>
        </p:txBody>
      </p:sp>
      <p:pic>
        <p:nvPicPr>
          <p:cNvPr id="5" name="Picture 5" descr="P1050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9700" name="Picture 4" descr="http://www.about-garden.com/images_data/3529-cercis-canadensis-forest-pansy-judas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799"/>
            <a:ext cx="3810000" cy="508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100</Words>
  <Application>Microsoft Office PowerPoint</Application>
  <PresentationFormat>On-screen Show (4:3)</PresentationFormat>
  <Paragraphs>153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Nursery/Landscape Plant Identification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31</vt:lpstr>
      <vt:lpstr>32</vt:lpstr>
      <vt:lpstr>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Plant Identification</dc:title>
  <dc:creator>Brenda Patten</dc:creator>
  <cp:lastModifiedBy>Brenda Patten</cp:lastModifiedBy>
  <cp:revision>35</cp:revision>
  <dcterms:created xsi:type="dcterms:W3CDTF">2010-01-05T21:54:33Z</dcterms:created>
  <dcterms:modified xsi:type="dcterms:W3CDTF">2010-06-09T21:09:59Z</dcterms:modified>
</cp:coreProperties>
</file>