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4" r:id="rId3"/>
    <p:sldId id="300" r:id="rId4"/>
    <p:sldId id="314" r:id="rId5"/>
    <p:sldId id="273" r:id="rId6"/>
    <p:sldId id="312" r:id="rId7"/>
    <p:sldId id="274" r:id="rId8"/>
    <p:sldId id="303" r:id="rId9"/>
    <p:sldId id="276" r:id="rId10"/>
    <p:sldId id="267" r:id="rId11"/>
    <p:sldId id="271" r:id="rId12"/>
    <p:sldId id="313" r:id="rId13"/>
    <p:sldId id="289" r:id="rId14"/>
    <p:sldId id="309" r:id="rId15"/>
    <p:sldId id="272" r:id="rId16"/>
    <p:sldId id="277" r:id="rId17"/>
    <p:sldId id="266" r:id="rId18"/>
    <p:sldId id="278" r:id="rId19"/>
    <p:sldId id="296" r:id="rId20"/>
    <p:sldId id="293" r:id="rId21"/>
    <p:sldId id="279" r:id="rId22"/>
    <p:sldId id="285" r:id="rId23"/>
    <p:sldId id="270" r:id="rId24"/>
    <p:sldId id="262" r:id="rId25"/>
    <p:sldId id="315" r:id="rId26"/>
    <p:sldId id="280" r:id="rId27"/>
    <p:sldId id="263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86" autoAdjust="0"/>
  </p:normalViewPr>
  <p:slideViewPr>
    <p:cSldViewPr>
      <p:cViewPr varScale="1">
        <p:scale>
          <a:sx n="66" d="100"/>
          <a:sy n="66" d="100"/>
        </p:scale>
        <p:origin x="-20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D4B4-836B-406B-8FB2-E4E3E78783C7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7F4B-09ED-4417-B891-E458F49C3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139 </a:t>
            </a:r>
            <a:br>
              <a:rPr lang="en-US" dirty="0" smtClean="0"/>
            </a:br>
            <a:r>
              <a:rPr lang="en-US" i="1" dirty="0" err="1" smtClean="0"/>
              <a:t>Gailardia</a:t>
            </a:r>
            <a:r>
              <a:rPr lang="en-US" i="1" dirty="0" smtClean="0"/>
              <a:t> </a:t>
            </a:r>
            <a:r>
              <a:rPr lang="en-US" i="1" dirty="0" err="1" smtClean="0"/>
              <a:t>aristata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Common </a:t>
            </a:r>
            <a:r>
              <a:rPr lang="en-US" dirty="0" err="1" smtClean="0"/>
              <a:t>blanketflower</a:t>
            </a:r>
            <a:endParaRPr lang="en-US" dirty="0" smtClean="0"/>
          </a:p>
          <a:p>
            <a:r>
              <a:rPr lang="en-US" dirty="0" smtClean="0"/>
              <a:t>http://images.marketplaceadvisor.channeladvisor.com/hi/74/73694/blanket_flower_gaillardia_aristata_seeds.jpg</a:t>
            </a:r>
          </a:p>
          <a:p>
            <a:r>
              <a:rPr lang="en-US" dirty="0" smtClean="0"/>
              <a:t>http://www.plantcare.com/oldSite/httpdocs/images/namedImages/Blanketflower.jpg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146</a:t>
            </a:r>
            <a:br>
              <a:rPr lang="en-US" dirty="0" smtClean="0"/>
            </a:br>
            <a:r>
              <a:rPr lang="en-US" i="1" dirty="0" smtClean="0"/>
              <a:t>Hydrangea </a:t>
            </a:r>
            <a:r>
              <a:rPr lang="en-US" i="1" dirty="0" err="1" smtClean="0"/>
              <a:t>quercifolia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Oakleaf</a:t>
            </a:r>
            <a:r>
              <a:rPr lang="en-US" dirty="0" smtClean="0"/>
              <a:t> Hydrangea</a:t>
            </a:r>
          </a:p>
          <a:p>
            <a:r>
              <a:rPr lang="en-US" dirty="0" smtClean="0"/>
              <a:t>http://thymeafterthyme.com/images/Hydrangea_quercifolia.jpg</a:t>
            </a:r>
          </a:p>
          <a:p>
            <a:r>
              <a:rPr lang="en-US" dirty="0" smtClean="0"/>
              <a:t>http://www.greengrasslandscape.com/photogallery/Hydrangea%20quercifolia.jpg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133</a:t>
            </a:r>
            <a:br>
              <a:rPr lang="en-US" dirty="0" smtClean="0"/>
            </a:br>
            <a:r>
              <a:rPr lang="en-US" i="1" dirty="0" err="1" smtClean="0"/>
              <a:t>Fagus</a:t>
            </a:r>
            <a:r>
              <a:rPr lang="en-US" i="1" dirty="0" smtClean="0"/>
              <a:t> </a:t>
            </a:r>
            <a:r>
              <a:rPr lang="en-US" i="1" dirty="0" err="1" smtClean="0"/>
              <a:t>sylvatica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European Birch</a:t>
            </a:r>
            <a:br>
              <a:rPr lang="en-US" dirty="0" smtClean="0"/>
            </a:br>
            <a:r>
              <a:rPr lang="en-US" dirty="0" smtClean="0"/>
              <a:t>http://www.plant-identification.co.uk/images/fagaceae/fagus-sylvatica-5.jpg</a:t>
            </a:r>
          </a:p>
          <a:p>
            <a:r>
              <a:rPr lang="en-US" dirty="0" smtClean="0"/>
              <a:t>http://www.commanster.eu/commanster/Plants/Trees/Trees/Fagus.sylvatica2.jpg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5B1E3-DFAB-4591-8454-1DC4410AF5E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135</a:t>
            </a:r>
            <a:br>
              <a:rPr lang="en-US" sz="1200" dirty="0" smtClean="0"/>
            </a:br>
            <a:r>
              <a:rPr lang="en-US" sz="1200" i="1" dirty="0" err="1" smtClean="0"/>
              <a:t>Ficus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benjamina</a:t>
            </a:r>
            <a:r>
              <a:rPr lang="en-US" sz="1200" dirty="0" smtClean="0"/>
              <a:t> ‘Exotica’</a:t>
            </a:r>
            <a:br>
              <a:rPr lang="en-US" sz="1200" dirty="0" smtClean="0"/>
            </a:br>
            <a:r>
              <a:rPr lang="en-US" sz="1200" dirty="0" smtClean="0"/>
              <a:t>Benjamin Fig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Gardenmart.com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5B1E3-DFAB-4591-8454-1DC4410AF5EB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159</a:t>
            </a:r>
            <a:br>
              <a:rPr lang="en-US" sz="1200" dirty="0" smtClean="0"/>
            </a:br>
            <a:r>
              <a:rPr lang="en-US" sz="1200" i="1" dirty="0" err="1" smtClean="0"/>
              <a:t>Lobularia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maritima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Sweet Alyssum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81B33-B69E-4D1E-9E62-027A3BD7D081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147</a:t>
            </a:r>
            <a:br>
              <a:rPr lang="en-US" dirty="0" smtClean="0"/>
            </a:br>
            <a:r>
              <a:rPr lang="en-US" i="1" dirty="0" smtClean="0"/>
              <a:t>Ilex </a:t>
            </a:r>
            <a:r>
              <a:rPr lang="en-US" i="1" dirty="0" err="1" smtClean="0"/>
              <a:t>cornuta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Holly</a:t>
            </a:r>
          </a:p>
          <a:p>
            <a:r>
              <a:rPr lang="en-US" dirty="0" smtClean="0"/>
              <a:t>http://www.gardensandplants.com/images/plants/Ilex%20cornuta%20Dazzler.jpg</a:t>
            </a:r>
          </a:p>
          <a:p>
            <a:r>
              <a:rPr lang="en-US" dirty="0" smtClean="0"/>
              <a:t>http://www.aragriculture.org/Images/plant_db/shrubs/ilex_cornuta_carissa_fm.jpg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152</a:t>
            </a:r>
            <a:br>
              <a:rPr lang="en-US" dirty="0" smtClean="0"/>
            </a:br>
            <a:r>
              <a:rPr lang="en-US" i="1" dirty="0" err="1" smtClean="0"/>
              <a:t>Juniperus</a:t>
            </a:r>
            <a:r>
              <a:rPr lang="en-US" i="1" dirty="0" smtClean="0"/>
              <a:t> </a:t>
            </a:r>
            <a:r>
              <a:rPr lang="en-US" i="1" dirty="0" err="1" smtClean="0"/>
              <a:t>chinensis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Juniper</a:t>
            </a:r>
          </a:p>
          <a:p>
            <a:r>
              <a:rPr lang="en-US" dirty="0" smtClean="0"/>
              <a:t>http://image.gardening.eu/immagini/juniperus_chinensis_stricta.jpg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141</a:t>
            </a:r>
            <a:br>
              <a:rPr lang="en-US" dirty="0" smtClean="0"/>
            </a:br>
            <a:r>
              <a:rPr lang="en-US" i="1" dirty="0" smtClean="0"/>
              <a:t>Ginkgo </a:t>
            </a:r>
            <a:r>
              <a:rPr lang="en-US" i="1" dirty="0" err="1" smtClean="0"/>
              <a:t>biloba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Ginkgo, Maidenhair Tree</a:t>
            </a:r>
          </a:p>
          <a:p>
            <a:r>
              <a:rPr lang="en-US" dirty="0" smtClean="0"/>
              <a:t>http://www.brianandsherry.com/photos/non-ebay/Ginkgo-biloba-tree.jpg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153</a:t>
            </a:r>
            <a:br>
              <a:rPr lang="en-US" dirty="0" smtClean="0"/>
            </a:br>
            <a:r>
              <a:rPr lang="en-US" i="1" dirty="0" err="1" smtClean="0"/>
              <a:t>Juniperus</a:t>
            </a:r>
            <a:r>
              <a:rPr lang="en-US" i="1" dirty="0" smtClean="0"/>
              <a:t> </a:t>
            </a:r>
            <a:r>
              <a:rPr lang="en-US" i="1" dirty="0" err="1" smtClean="0"/>
              <a:t>horizontalis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Creeping juniper</a:t>
            </a:r>
          </a:p>
          <a:p>
            <a:r>
              <a:rPr lang="en-US" dirty="0" smtClean="0"/>
              <a:t>http://www.zelenhoz.com/n/1/JUNIPERUS%20HORIZONTALIS%20BLUE%20CHIP%20PA.jpg</a:t>
            </a:r>
          </a:p>
          <a:p>
            <a:r>
              <a:rPr lang="en-US" dirty="0" smtClean="0"/>
              <a:t>http://www.magnoliagardensnursery.com/productdescrip/pictures300/Juniperus_Bar300.jpg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143</a:t>
            </a:r>
            <a:br>
              <a:rPr lang="en-US" sz="1200" dirty="0" smtClean="0"/>
            </a:br>
            <a:r>
              <a:rPr lang="en-US" sz="1200" i="1" dirty="0" err="1" smtClean="0"/>
              <a:t>Hedra</a:t>
            </a:r>
            <a:r>
              <a:rPr lang="en-US" sz="1200" i="1" dirty="0" smtClean="0"/>
              <a:t> helix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English Ivy</a:t>
            </a:r>
          </a:p>
          <a:p>
            <a:pPr eaLnBrk="1" hangingPunct="1"/>
            <a:r>
              <a:rPr lang="en-US" dirty="0" smtClean="0"/>
              <a:t>Assets.babycenter.com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B195E-FA9D-4D10-A108-045B2A854B08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136</a:t>
            </a:r>
            <a:br>
              <a:rPr lang="en-US" sz="1200" dirty="0" smtClean="0"/>
            </a:br>
            <a:r>
              <a:rPr lang="en-US" sz="1200" i="1" dirty="0" err="1" smtClean="0"/>
              <a:t>Ficus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elastica</a:t>
            </a:r>
            <a:r>
              <a:rPr lang="en-US" sz="1200" dirty="0" smtClean="0"/>
              <a:t> ‘</a:t>
            </a:r>
            <a:r>
              <a:rPr lang="en-US" sz="1200" dirty="0" err="1" smtClean="0"/>
              <a:t>Decora</a:t>
            </a:r>
            <a:r>
              <a:rPr lang="en-US" sz="1200" dirty="0" smtClean="0"/>
              <a:t>’</a:t>
            </a:r>
            <a:br>
              <a:rPr lang="en-US" sz="1200" dirty="0" smtClean="0"/>
            </a:br>
            <a:r>
              <a:rPr lang="en-US" sz="1200" dirty="0" smtClean="0"/>
              <a:t>‘</a:t>
            </a:r>
            <a:r>
              <a:rPr lang="en-US" sz="1200" dirty="0" err="1" smtClean="0"/>
              <a:t>Decora</a:t>
            </a:r>
            <a:r>
              <a:rPr lang="en-US" sz="1200" dirty="0" smtClean="0"/>
              <a:t>’ Rubber Plant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Toptropicals.com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854C1-A797-4D6F-AC65-18A805545E4C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144</a:t>
            </a:r>
            <a:br>
              <a:rPr lang="en-US" sz="1200" dirty="0" smtClean="0"/>
            </a:br>
            <a:r>
              <a:rPr lang="en-US" sz="1200" dirty="0" err="1" smtClean="0"/>
              <a:t>Hemerocallis</a:t>
            </a:r>
            <a:r>
              <a:rPr lang="en-US" sz="1200" dirty="0" smtClean="0"/>
              <a:t> spp. &amp; cv.</a:t>
            </a:r>
            <a:br>
              <a:rPr lang="en-US" sz="1200" dirty="0" smtClean="0"/>
            </a:br>
            <a:r>
              <a:rPr lang="en-US" sz="1200" dirty="0" smtClean="0"/>
              <a:t>Daylily</a:t>
            </a:r>
          </a:p>
          <a:p>
            <a:pPr eaLnBrk="1" hangingPunct="1"/>
            <a:r>
              <a:rPr lang="en-US" dirty="0" smtClean="0"/>
              <a:t>Findmeplants.co.uk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3DDA6-F6AF-4F11-A676-F14647262F0F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154 </a:t>
            </a:r>
            <a:br>
              <a:rPr lang="en-US" dirty="0" smtClean="0"/>
            </a:br>
            <a:r>
              <a:rPr lang="en-US" i="1" dirty="0" smtClean="0"/>
              <a:t>Lagerstroemia </a:t>
            </a:r>
            <a:r>
              <a:rPr lang="en-US" i="1" dirty="0" err="1" smtClean="0"/>
              <a:t>indica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Crape Myrtle</a:t>
            </a:r>
          </a:p>
          <a:p>
            <a:r>
              <a:rPr lang="en-US" dirty="0" smtClean="0"/>
              <a:t>http://jabalamelnursery.com/mediafiles/Pictures/Plants/LAGERSTROEMIA%20INDICA.jpg</a:t>
            </a:r>
          </a:p>
          <a:p>
            <a:r>
              <a:rPr lang="en-US" dirty="0" smtClean="0"/>
              <a:t>http://upload.wikimedia.org/wikipedia/commons/3/31/Lagerstroemia_indica_0001.jpg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160</a:t>
            </a:r>
            <a:br>
              <a:rPr lang="en-US" dirty="0" smtClean="0"/>
            </a:br>
            <a:r>
              <a:rPr lang="en-US" i="1" dirty="0" err="1" smtClean="0"/>
              <a:t>Lonicera</a:t>
            </a:r>
            <a:r>
              <a:rPr lang="en-US" i="1" dirty="0" smtClean="0"/>
              <a:t> japonica </a:t>
            </a:r>
            <a:r>
              <a:rPr lang="en-US" dirty="0" smtClean="0"/>
              <a:t>‘</a:t>
            </a:r>
            <a:r>
              <a:rPr lang="en-US" dirty="0" err="1" smtClean="0"/>
              <a:t>Halliana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Hall’s Japanese Honeysuckle</a:t>
            </a:r>
          </a:p>
          <a:p>
            <a:r>
              <a:rPr lang="en-US" dirty="0" smtClean="0"/>
              <a:t>http://www.lejardin.ro/images/LONICERA_JAPONICA_HALLIANA.jpg</a:t>
            </a:r>
          </a:p>
          <a:p>
            <a:r>
              <a:rPr lang="en-US" dirty="0" smtClean="0"/>
              <a:t>http://www.desert-tropicals.com/Plants/Caprifoliaceae/Lonicera_japonica.jpg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145</a:t>
            </a:r>
            <a:br>
              <a:rPr lang="en-US" dirty="0" smtClean="0"/>
            </a:br>
            <a:r>
              <a:rPr lang="en-US" i="1" dirty="0" err="1" smtClean="0"/>
              <a:t>Hosta</a:t>
            </a:r>
            <a:r>
              <a:rPr lang="en-US" i="1" dirty="0" smtClean="0"/>
              <a:t>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Plaintain</a:t>
            </a:r>
            <a:r>
              <a:rPr lang="en-US" dirty="0" smtClean="0"/>
              <a:t> lilyhttp://www.florifacts.umn.edu/2006%20Herbaceous%20Perennials/Hosta%20Sundance%20083.jpg</a:t>
            </a:r>
          </a:p>
          <a:p>
            <a:r>
              <a:rPr lang="en-US" dirty="0" smtClean="0"/>
              <a:t>http://quaint.kapsi.fi/puutarha/kasvilistat/kuvakasvilista/Hosta/hosta_aureomarginata.jpg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145</a:t>
            </a:r>
            <a:br>
              <a:rPr lang="en-US" dirty="0" smtClean="0"/>
            </a:br>
            <a:r>
              <a:rPr lang="en-US" i="1" dirty="0" err="1" smtClean="0"/>
              <a:t>Hosta</a:t>
            </a:r>
            <a:r>
              <a:rPr lang="en-US" i="1" dirty="0" smtClean="0"/>
              <a:t>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Plaintain</a:t>
            </a:r>
            <a:r>
              <a:rPr lang="en-US" dirty="0" smtClean="0"/>
              <a:t> lilyhttp://www.florifacts.umn.edu/2006%20Herbaceous%20Perennials/Hosta%20Sundance%20083.jpg</a:t>
            </a:r>
          </a:p>
          <a:p>
            <a:r>
              <a:rPr lang="en-US" dirty="0" smtClean="0"/>
              <a:t>http://quaint.kapsi.fi/puutarha/kasvilistat/kuvakasvilista/Hosta/hosta_aureomarginata.jpg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137</a:t>
            </a:r>
            <a:br>
              <a:rPr lang="en-US" dirty="0" smtClean="0"/>
            </a:br>
            <a:r>
              <a:rPr lang="en-US" i="1" dirty="0" smtClean="0"/>
              <a:t>Forsythia x </a:t>
            </a:r>
            <a:r>
              <a:rPr lang="en-US" i="1" dirty="0" err="1" smtClean="0"/>
              <a:t>intermeda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Border Forsythia</a:t>
            </a:r>
          </a:p>
          <a:p>
            <a:r>
              <a:rPr lang="en-US" dirty="0" smtClean="0"/>
              <a:t>http://www.soonerplantfarm.com/_ccLib/image/plants/deta5-644.jpg</a:t>
            </a:r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action="ppaction://hlinkfile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http://lh6.ggpht.com/_rWksMjEBTQk/Sa1NXbfTpxI/AAAAAAAAKZk/Ya55nX1vyp0/s800/leo-mic-Forsythia-x-intermedia-1229.jpg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155</a:t>
            </a:r>
            <a:br>
              <a:rPr lang="en-US" dirty="0" smtClean="0"/>
            </a:br>
            <a:r>
              <a:rPr lang="en-US" i="1" dirty="0" err="1" smtClean="0"/>
              <a:t>Leucanthemum</a:t>
            </a:r>
            <a:r>
              <a:rPr lang="en-US" i="1" dirty="0" smtClean="0"/>
              <a:t> x </a:t>
            </a:r>
            <a:r>
              <a:rPr lang="en-US" i="1" dirty="0" err="1" smtClean="0"/>
              <a:t>superbum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Shasta daisy</a:t>
            </a:r>
          </a:p>
          <a:p>
            <a:r>
              <a:rPr lang="en-US" dirty="0" smtClean="0"/>
              <a:t>http://www.gardensandplants.com/images/plants/Leucanthemum%20x%20superbum.jpg</a:t>
            </a:r>
          </a:p>
          <a:p>
            <a:r>
              <a:rPr lang="en-US" dirty="0" smtClean="0"/>
              <a:t>http://www.shootgardening.co.uk/uploaded/images/plant_leucanthemum_x_superbum___silver_princess____1_21.jpg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138</a:t>
            </a:r>
            <a:br>
              <a:rPr lang="en-US" dirty="0" smtClean="0"/>
            </a:br>
            <a:r>
              <a:rPr lang="en-US" i="1" dirty="0" err="1" smtClean="0"/>
              <a:t>Fraxinus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White Ash</a:t>
            </a:r>
          </a:p>
          <a:p>
            <a:r>
              <a:rPr lang="en-US" dirty="0" smtClean="0"/>
              <a:t>http://faculty.etsu.edu/MCDOWELT/Pictures%20Use/Fraxinus%20americana.JPG</a:t>
            </a:r>
          </a:p>
          <a:p>
            <a:r>
              <a:rPr lang="en-US" dirty="0" smtClean="0"/>
              <a:t>http://www.jvh-nurseries.com/language/multilingual/plants/list/fraxinus%20americana.jpg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156</a:t>
            </a:r>
            <a:br>
              <a:rPr lang="en-US" dirty="0" smtClean="0"/>
            </a:br>
            <a:r>
              <a:rPr lang="en-US" i="1" dirty="0" smtClean="0"/>
              <a:t>Liquidambar </a:t>
            </a:r>
            <a:r>
              <a:rPr lang="en-US" i="1" dirty="0" err="1" smtClean="0"/>
              <a:t>styraciflua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Sweet Gum</a:t>
            </a:r>
          </a:p>
          <a:p>
            <a:r>
              <a:rPr lang="en-US" dirty="0" smtClean="0"/>
              <a:t>http://biology.missouristate.edu/Herbarium/TreesonCampus/images/Sweetgum.jpg</a:t>
            </a:r>
          </a:p>
          <a:p>
            <a:endParaRPr lang="en-US" dirty="0" smtClean="0"/>
          </a:p>
          <a:p>
            <a:r>
              <a:rPr lang="en-US" dirty="0" smtClean="0"/>
              <a:t>http://www.hear.org/starr/images/full/starr-061204-1831.jpg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157</a:t>
            </a:r>
            <a:br>
              <a:rPr lang="en-US" dirty="0" smtClean="0"/>
            </a:br>
            <a:r>
              <a:rPr lang="en-US" i="1" dirty="0" smtClean="0"/>
              <a:t>Liriodendron </a:t>
            </a:r>
            <a:r>
              <a:rPr lang="en-US" i="1" dirty="0" err="1" smtClean="0"/>
              <a:t>tulipifera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Tuliptree</a:t>
            </a:r>
            <a:endParaRPr lang="en-US" dirty="0" smtClean="0"/>
          </a:p>
          <a:p>
            <a:r>
              <a:rPr lang="en-US" dirty="0" smtClean="0"/>
              <a:t>http://www.floralimages.co.uk/images/liriodendron_tulipifera_1027.jpg</a:t>
            </a:r>
          </a:p>
          <a:p>
            <a:r>
              <a:rPr lang="en-US" dirty="0" smtClean="0"/>
              <a:t>http://www.mivak.nl/Noorkerhof/images/Liriodendron%20tulipifera.jpg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158</a:t>
            </a:r>
            <a:br>
              <a:rPr lang="en-US" dirty="0" smtClean="0"/>
            </a:br>
            <a:r>
              <a:rPr lang="en-US" i="1" dirty="0" err="1" smtClean="0"/>
              <a:t>Liriope</a:t>
            </a:r>
            <a:r>
              <a:rPr lang="en-US" i="1" dirty="0" smtClean="0"/>
              <a:t> spp</a:t>
            </a:r>
            <a:r>
              <a:rPr lang="en-US" dirty="0" smtClean="0"/>
              <a:t>. cv.</a:t>
            </a:r>
            <a:br>
              <a:rPr lang="en-US" dirty="0" smtClean="0"/>
            </a:br>
            <a:r>
              <a:rPr lang="en-US" dirty="0" smtClean="0"/>
              <a:t>Lily-turf</a:t>
            </a:r>
          </a:p>
          <a:p>
            <a:r>
              <a:rPr lang="en-US" dirty="0" smtClean="0"/>
              <a:t>http://marecromwell.files.wordpress.com/2009/03/liriope.jpg</a:t>
            </a:r>
          </a:p>
          <a:p>
            <a:r>
              <a:rPr lang="en-US" dirty="0" smtClean="0"/>
              <a:t>http://www.gruporiobravo.com/images/photos/Public/Groundcovers/Liriope%20-%20Silver%20Dragon%202.jpg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134</a:t>
            </a:r>
            <a:br>
              <a:rPr lang="en-US" dirty="0" smtClean="0"/>
            </a:br>
            <a:r>
              <a:rPr lang="en-US" i="1" dirty="0" err="1" smtClean="0"/>
              <a:t>Festuca</a:t>
            </a:r>
            <a:r>
              <a:rPr lang="en-US" i="1" dirty="0" smtClean="0"/>
              <a:t> spp. </a:t>
            </a:r>
            <a:r>
              <a:rPr lang="en-US" dirty="0" smtClean="0"/>
              <a:t>&amp; cv.</a:t>
            </a:r>
            <a:br>
              <a:rPr lang="en-US" dirty="0" smtClean="0"/>
            </a:br>
            <a:r>
              <a:rPr lang="en-US" dirty="0" smtClean="0"/>
              <a:t>Fescue</a:t>
            </a:r>
            <a:br>
              <a:rPr lang="en-US" dirty="0" smtClean="0"/>
            </a:br>
            <a:r>
              <a:rPr lang="en-US" dirty="0" smtClean="0"/>
              <a:t>http://www.hort.cornell.edu/department/faculty/weston/fescue/comparison.jpg</a:t>
            </a:r>
          </a:p>
          <a:p>
            <a:r>
              <a:rPr lang="en-US" dirty="0" smtClean="0"/>
              <a:t>http://image.gardening.eu/immagini/festuca_scoparia_pic_carlit.jpg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3DDA6-F6AF-4F11-A676-F14647262F0F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148</a:t>
            </a:r>
            <a:br>
              <a:rPr lang="en-US" dirty="0" smtClean="0"/>
            </a:br>
            <a:r>
              <a:rPr lang="en-US" i="1" dirty="0" smtClean="0"/>
              <a:t>Ilex </a:t>
            </a:r>
            <a:r>
              <a:rPr lang="en-US" i="1" dirty="0" err="1" smtClean="0"/>
              <a:t>crenata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Holly</a:t>
            </a:r>
          </a:p>
          <a:p>
            <a:r>
              <a:rPr lang="en-US" dirty="0" smtClean="0"/>
              <a:t>http://www.seedlingsrus.com/IlexCrenataHoogendorn.jpg</a:t>
            </a:r>
          </a:p>
          <a:p>
            <a:r>
              <a:rPr lang="en-US" dirty="0" smtClean="0"/>
              <a:t>http://www.finegardening.com/CMS/uploadedimages/Images/Gardening/Plants/Ilex_Crenata_MG_lg.jpg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140 </a:t>
            </a:r>
            <a:br>
              <a:rPr lang="en-US" sz="1200" dirty="0" smtClean="0"/>
            </a:br>
            <a:r>
              <a:rPr lang="en-US" sz="1200" i="1" dirty="0" smtClean="0"/>
              <a:t>Gardenia </a:t>
            </a:r>
            <a:r>
              <a:rPr lang="en-US" sz="1200" i="1" dirty="0" err="1" smtClean="0"/>
              <a:t>jasminoides</a:t>
            </a:r>
            <a:r>
              <a:rPr lang="en-US" sz="1200" dirty="0" smtClean="0"/>
              <a:t> ‘</a:t>
            </a:r>
            <a:r>
              <a:rPr lang="en-US" sz="1200" dirty="0" err="1" smtClean="0"/>
              <a:t>Fortuniana</a:t>
            </a:r>
            <a:r>
              <a:rPr lang="en-US" sz="1200" dirty="0" smtClean="0"/>
              <a:t>’</a:t>
            </a:r>
            <a:br>
              <a:rPr lang="en-US" sz="1200" dirty="0" smtClean="0"/>
            </a:br>
            <a:r>
              <a:rPr lang="en-US" sz="1200" dirty="0" smtClean="0"/>
              <a:t>Gardenia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Upload.wikimedia.org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64DEF-F279-4370-B060-1F90A680DB62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149</a:t>
            </a:r>
            <a:br>
              <a:rPr lang="en-US" dirty="0" smtClean="0"/>
            </a:br>
            <a:r>
              <a:rPr lang="en-US" i="1" dirty="0" smtClean="0"/>
              <a:t>Ilex x </a:t>
            </a:r>
            <a:r>
              <a:rPr lang="en-US" i="1" dirty="0" err="1" smtClean="0"/>
              <a:t>meserveae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Meserve</a:t>
            </a:r>
            <a:r>
              <a:rPr lang="en-US" dirty="0" smtClean="0"/>
              <a:t> Holly</a:t>
            </a:r>
          </a:p>
          <a:p>
            <a:r>
              <a:rPr lang="en-US" dirty="0" smtClean="0"/>
              <a:t>http://www.connon.ca/gallery/BROADLEAFS%20EVERGREENS/2405.jpg</a:t>
            </a:r>
          </a:p>
          <a:p>
            <a:r>
              <a:rPr lang="en-US" dirty="0" smtClean="0"/>
              <a:t>http://www.google.com/imgres?imgurl=http://www.mobot.org/gardeninghelp/images/low/D460-0901020.jpg&amp;imgrefurl=http://www.mobot.org/gardeninghelp/plantfinder/Plant.asp%3Fcode%3DD460&amp;usg=__QADgbB6hccxlayiFl1GtRYEoqvY=&amp;h=480&amp;w=640&amp;sz=47&amp;hl=en&amp;start=5&amp;sig2=SpJ-bc0D8N18uhWK2Thpxg&amp;itbs=1&amp;tbnid=QvVz44NVDPi_uM:&amp;tbnh=103&amp;tbnw=137&amp;prev=/images%3Fq%3DIlex%2Bx%2Bmeserveae%26hl%3Den%26sa%3DG%26tbs%3Disch:1&amp;ei=SRTOS93bOaeutAP4gKl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150</a:t>
            </a:r>
            <a:br>
              <a:rPr lang="en-US" sz="1200" dirty="0" smtClean="0"/>
            </a:br>
            <a:r>
              <a:rPr lang="en-US" sz="1200" i="1" dirty="0" smtClean="0"/>
              <a:t>Impatiens hybrid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Impatiens</a:t>
            </a:r>
          </a:p>
          <a:p>
            <a:pPr eaLnBrk="1" hangingPunct="1"/>
            <a:r>
              <a:rPr lang="en-US" dirty="0" smtClean="0"/>
              <a:t>Fotosearch.com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03CBC-D0B8-49B2-BD15-402DB97D009C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151</a:t>
            </a:r>
            <a:br>
              <a:rPr lang="en-US" dirty="0" smtClean="0"/>
            </a:br>
            <a:r>
              <a:rPr lang="en-US" i="1" dirty="0" smtClean="0"/>
              <a:t>Iris x </a:t>
            </a:r>
            <a:r>
              <a:rPr lang="en-US" i="1" dirty="0" err="1" smtClean="0"/>
              <a:t>germanica</a:t>
            </a:r>
            <a:r>
              <a:rPr lang="en-US" i="1" dirty="0" smtClean="0"/>
              <a:t> </a:t>
            </a:r>
            <a:r>
              <a:rPr lang="en-US" i="1" dirty="0" err="1" smtClean="0"/>
              <a:t>florentina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Bearded Iris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Home.comcast.net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142</a:t>
            </a:r>
            <a:br>
              <a:rPr lang="en-US" dirty="0" smtClean="0"/>
            </a:br>
            <a:r>
              <a:rPr lang="en-US" i="1" dirty="0" err="1" smtClean="0"/>
              <a:t>Gleditsia</a:t>
            </a:r>
            <a:r>
              <a:rPr lang="en-US" i="1" dirty="0" smtClean="0"/>
              <a:t> </a:t>
            </a:r>
            <a:r>
              <a:rPr lang="en-US" i="1" dirty="0" err="1" smtClean="0"/>
              <a:t>triacantos</a:t>
            </a:r>
            <a:r>
              <a:rPr lang="en-US" i="1" dirty="0" smtClean="0"/>
              <a:t> </a:t>
            </a:r>
            <a:r>
              <a:rPr lang="en-US" i="1" dirty="0" err="1" smtClean="0"/>
              <a:t>inermis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Thornless</a:t>
            </a:r>
            <a:r>
              <a:rPr lang="en-US" dirty="0" smtClean="0"/>
              <a:t> </a:t>
            </a:r>
            <a:r>
              <a:rPr lang="en-US" dirty="0" err="1" smtClean="0"/>
              <a:t>Honeylocust</a:t>
            </a:r>
            <a:endParaRPr lang="en-US" dirty="0" smtClean="0"/>
          </a:p>
          <a:p>
            <a:r>
              <a:rPr lang="en-US" dirty="0" smtClean="0"/>
              <a:t>http://www.gerdes-wholesale-nursery.com/trees/gleditsia-triacanthos-inermis-skyline.html</a:t>
            </a:r>
          </a:p>
          <a:p>
            <a:r>
              <a:rPr lang="en-US" dirty="0" smtClean="0"/>
              <a:t>http://www.shadetreesandevergreens.com/assets/images/products/sunbursthoneylocust.jpg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F1BA-4ECD-4AFA-BCAC-9E843FDBFAF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F-L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133-160</a:t>
            </a:r>
          </a:p>
          <a:p>
            <a:r>
              <a:rPr lang="en-US" smtClean="0">
                <a:solidFill>
                  <a:schemeClr val="tx1"/>
                </a:solidFill>
              </a:rPr>
              <a:t>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4274" name="AutoShape 2" descr="http://www.awanursery.co.nz/images/Gleditsiainermis.jpg"/>
          <p:cNvSpPr>
            <a:spLocks noChangeAspect="1" noChangeArrowheads="1"/>
          </p:cNvSpPr>
          <p:nvPr/>
        </p:nvSpPr>
        <p:spPr bwMode="auto">
          <a:xfrm>
            <a:off x="63500" y="-136525"/>
            <a:ext cx="4552950" cy="606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Foliage of the Gleditsia Triacanthos Inermis Skyline (Skyline Honeyloc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0484" name="Picture 4" descr="http://www.greengrasslandscape.com/photogallery/Hydrangea%20quercif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399"/>
            <a:ext cx="3657600" cy="543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11</a:t>
            </a:r>
            <a:endParaRPr lang="en-US" sz="4000" dirty="0" smtClean="0"/>
          </a:p>
        </p:txBody>
      </p:sp>
      <p:pic>
        <p:nvPicPr>
          <p:cNvPr id="6" name="Picture 2" descr="http://www.plant-identification.co.uk/images/fagaceae/fagus-sylvatic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400800" cy="4807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12</a:t>
            </a:r>
          </a:p>
        </p:txBody>
      </p:sp>
      <p:pic>
        <p:nvPicPr>
          <p:cNvPr id="47107" name="Picture 5" descr="http://www.gardenmart.com.au/images/ficus%20benjamina%2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599"/>
            <a:ext cx="3886200" cy="51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13</a:t>
            </a:r>
          </a:p>
        </p:txBody>
      </p:sp>
      <p:pic>
        <p:nvPicPr>
          <p:cNvPr id="4" name="Picture 2" descr="F:\Plant ID\P106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9458" name="Picture 2" descr="http://www.gardensandplants.com/images/plants/Ilex%20cornuta%20Dazz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662714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2294" name="Picture 6" descr="http://image.gardening.eu/immagini/juniperus_chinensis_stric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881" y="1371600"/>
            <a:ext cx="3880119" cy="5170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55298" name="Picture 2" descr="http://www.brianandsherry.com/photos/non-ebay/Ginkgo-biloba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1266" name="Picture 2" descr="http://www.zelenhoz.com/n/1/JUNIPERUS%20HORIZONTALIS%20BLUE%20CHIP%20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6934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18</a:t>
            </a:r>
          </a:p>
        </p:txBody>
      </p:sp>
      <p:pic>
        <p:nvPicPr>
          <p:cNvPr id="22531" name="Picture 5" descr="http://assets.babycenter.com/i/m/hchw/english_ivy_hc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95433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3490" name="Picture 2" descr="http://images.marketplaceadvisor.channeladvisor.com/hi/74/73694/blanket_flower_gaillardia_aristata_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82705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19</a:t>
            </a:r>
          </a:p>
        </p:txBody>
      </p:sp>
      <p:pic>
        <p:nvPicPr>
          <p:cNvPr id="4" name="Picture 4" descr="rubber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10244" name="Picture 4" descr="http://upload.wikimedia.org/wikipedia/commons/3/31/Lagerstroemia_indica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799"/>
            <a:ext cx="6324600" cy="474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3074" name="Picture 2" descr="http://www.lejardin.ro/images/LONICERA_JAPONICA_HALL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419600" cy="486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" name="Picture 4" descr="http://quaint.kapsi.fi/puutarha/kasvilistat/kuvakasvilista/Hosta/hosta_aureomargin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67845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65542" name="Picture 6" descr="http://upload.wikimedia.org/wikipedia/commons/2/23/Forsythia.x.intermedi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9220" name="Picture 4" descr="http://www.shootgardening.co.uk/uploaded/images/plant_leucanthemum_x_superbum___silver_princess____1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4953000" cy="5475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64516" name="Picture 4" descr="http://faculty.etsu.edu/MCDOWELT/Pictures%20Use/Fraxinus%20americ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10400" cy="5257800"/>
          </a:xfrm>
          <a:prstGeom prst="rect">
            <a:avLst/>
          </a:prstGeom>
          <a:noFill/>
        </p:spPr>
      </p:pic>
      <p:sp>
        <p:nvSpPr>
          <p:cNvPr id="64518" name="AutoShape 6" descr="http://www.jvh-nurseries.com/language/multilingual/plants/list/fraxinus%20america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8194" name="Picture 2" descr="http://biology.missouristate.edu/Herbarium/TreesonCampus/images/Sweetg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477000" cy="442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7170" name="Picture 2" descr="http://www.floralimages.co.uk/images/liriodendron_tulipifera_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2</a:t>
            </a:r>
          </a:p>
        </p:txBody>
      </p:sp>
      <p:pic>
        <p:nvPicPr>
          <p:cNvPr id="30723" name="Picture 7" descr="http://www.findmeplants.co.uk/photos/hemerocallis_greenfl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6146" name="Picture 2" descr="http://marecromwell.files.wordpress.com/2009/03/liri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3</a:t>
            </a:r>
            <a:endParaRPr lang="en-US" sz="4000" dirty="0" smtClean="0"/>
          </a:p>
        </p:txBody>
      </p:sp>
      <p:pic>
        <p:nvPicPr>
          <p:cNvPr id="4" name="Picture 4" descr="http://image.gardening.eu/immagini/festuca_scoparia_pic_car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962400" cy="528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8434" name="Picture 2" descr="http://www.seedlingsrus.com/IlexCrenataHoogend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5</a:t>
            </a:r>
          </a:p>
        </p:txBody>
      </p:sp>
      <p:pic>
        <p:nvPicPr>
          <p:cNvPr id="4099" name="Picture 5" descr="http://upload.wikimedia.org/wikipedia/commons/0/0e/Gardenia_jasminoides_c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038600" cy="543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7410" name="Picture 2" descr="http://www.mobot.org/gardeninghelp/images/low/D460-0901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7</a:t>
            </a:r>
          </a:p>
        </p:txBody>
      </p:sp>
      <p:pic>
        <p:nvPicPr>
          <p:cNvPr id="4" name="Picture 4" descr="impati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4" descr="prple blue beard 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553200" cy="4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92</Words>
  <Application>Microsoft Office PowerPoint</Application>
  <PresentationFormat>On-screen Show (4:3)</PresentationFormat>
  <Paragraphs>135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Nursery/Landscape Plant Identification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  </vt:lpstr>
      <vt:lpstr>22</vt:lpstr>
      <vt:lpstr>23</vt:lpstr>
      <vt:lpstr>24</vt:lpstr>
      <vt:lpstr>25</vt:lpstr>
      <vt:lpstr>26</vt:lpstr>
      <vt:lpstr>27</vt:lpstr>
      <vt:lpstr>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Patten</dc:creator>
  <cp:lastModifiedBy>Brenda Patten</cp:lastModifiedBy>
  <cp:revision>26</cp:revision>
  <dcterms:created xsi:type="dcterms:W3CDTF">2010-01-05T22:15:50Z</dcterms:created>
  <dcterms:modified xsi:type="dcterms:W3CDTF">2010-06-09T21:16:12Z</dcterms:modified>
</cp:coreProperties>
</file>