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1" r:id="rId3"/>
    <p:sldId id="257" r:id="rId4"/>
    <p:sldId id="268" r:id="rId5"/>
    <p:sldId id="272" r:id="rId6"/>
    <p:sldId id="286" r:id="rId7"/>
    <p:sldId id="282" r:id="rId8"/>
    <p:sldId id="277" r:id="rId9"/>
    <p:sldId id="258" r:id="rId10"/>
    <p:sldId id="281" r:id="rId11"/>
    <p:sldId id="285" r:id="rId12"/>
    <p:sldId id="259" r:id="rId13"/>
    <p:sldId id="260" r:id="rId14"/>
    <p:sldId id="261" r:id="rId15"/>
    <p:sldId id="269" r:id="rId16"/>
    <p:sldId id="280" r:id="rId17"/>
    <p:sldId id="262" r:id="rId18"/>
    <p:sldId id="289" r:id="rId19"/>
    <p:sldId id="279" r:id="rId20"/>
    <p:sldId id="273" r:id="rId21"/>
    <p:sldId id="278" r:id="rId22"/>
    <p:sldId id="284" r:id="rId23"/>
    <p:sldId id="270" r:id="rId24"/>
    <p:sldId id="283" r:id="rId25"/>
    <p:sldId id="264" r:id="rId26"/>
    <p:sldId id="265" r:id="rId27"/>
    <p:sldId id="266" r:id="rId28"/>
    <p:sldId id="267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86" autoAdjust="0"/>
  </p:normalViewPr>
  <p:slideViewPr>
    <p:cSldViewPr>
      <p:cViewPr varScale="1">
        <p:scale>
          <a:sx n="69" d="100"/>
          <a:sy n="69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EBCB-980A-4E21-9875-93178294C937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BF3B-435A-438B-B336-892655AD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tr.wikipedia.org/wiki/Main_Page" TargetMode="External"/><Relationship Id="rId4" Type="http://schemas.openxmlformats.org/officeDocument/2006/relationships/hyperlink" Target="http://tr.wikipedia.org/wiki/User:Karduelis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175</a:t>
            </a:r>
            <a:br>
              <a:rPr lang="en-US" dirty="0" smtClean="0"/>
            </a:br>
            <a:r>
              <a:rPr lang="en-US" i="1" dirty="0" smtClean="0"/>
              <a:t>Philodendron </a:t>
            </a:r>
            <a:r>
              <a:rPr lang="en-US" i="1" dirty="0" err="1" smtClean="0"/>
              <a:t>scandens</a:t>
            </a:r>
            <a:r>
              <a:rPr lang="en-US" i="1" dirty="0" smtClean="0"/>
              <a:t> </a:t>
            </a:r>
            <a:r>
              <a:rPr lang="en-US" i="1" dirty="0" err="1" smtClean="0"/>
              <a:t>oxycardium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Heartleaf Philodendron</a:t>
            </a:r>
          </a:p>
          <a:p>
            <a:r>
              <a:rPr lang="en-US" dirty="0" smtClean="0"/>
              <a:t>http://www.plantoftheweek.org/image/philos.jpg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http://upload.wikimedia.org/wikipedia/commons/d/d3/Philodendron_scandens_subsp_oxycardium1.jpg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188</a:t>
            </a:r>
            <a:br>
              <a:rPr lang="en-US" dirty="0" smtClean="0"/>
            </a:br>
            <a:r>
              <a:rPr lang="en-US" i="1" dirty="0" err="1" smtClean="0"/>
              <a:t>Prunus</a:t>
            </a:r>
            <a:r>
              <a:rPr lang="en-US" i="1" dirty="0" smtClean="0"/>
              <a:t> </a:t>
            </a:r>
            <a:r>
              <a:rPr lang="en-US" i="1" dirty="0" err="1" smtClean="0"/>
              <a:t>serrulata</a:t>
            </a:r>
            <a:r>
              <a:rPr lang="en-US" i="1" dirty="0" smtClean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Kwanzan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err="1" smtClean="0"/>
              <a:t>Kwanzan</a:t>
            </a:r>
            <a:r>
              <a:rPr lang="en-US" dirty="0" smtClean="0"/>
              <a:t> Japanese Flowering Cherry</a:t>
            </a:r>
          </a:p>
          <a:p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163 </a:t>
            </a:r>
            <a:br>
              <a:rPr lang="en-US" dirty="0" smtClean="0"/>
            </a:br>
            <a:r>
              <a:rPr lang="en-US" dirty="0" err="1" smtClean="0"/>
              <a:t>Mahonia</a:t>
            </a:r>
            <a:r>
              <a:rPr lang="en-US" dirty="0" smtClean="0"/>
              <a:t> </a:t>
            </a:r>
            <a:r>
              <a:rPr lang="en-US" dirty="0" err="1" smtClean="0"/>
              <a:t>aquifolia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Oregon Grape</a:t>
            </a:r>
          </a:p>
          <a:p>
            <a:r>
              <a:rPr lang="en-US" dirty="0" smtClean="0"/>
              <a:t>http://www.plantcare.com/oldSite/httpdocs/images/namedImages/Mahonia_Aquifolium.jpg</a:t>
            </a:r>
          </a:p>
          <a:p>
            <a:r>
              <a:rPr lang="en-US" dirty="0" smtClean="0"/>
              <a:t>http://wolf.mind.net/swsbm/Images/New9-2001/Mahonia_aquifolia-3.jpg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164</a:t>
            </a:r>
            <a:br>
              <a:rPr lang="en-US" dirty="0" smtClean="0"/>
            </a:br>
            <a:r>
              <a:rPr lang="en-US" dirty="0" err="1" smtClean="0"/>
              <a:t>Malus</a:t>
            </a:r>
            <a:r>
              <a:rPr lang="en-US" dirty="0" smtClean="0"/>
              <a:t> spp. &amp; cv.</a:t>
            </a:r>
            <a:br>
              <a:rPr lang="en-US" dirty="0" smtClean="0"/>
            </a:br>
            <a:r>
              <a:rPr lang="en-US" dirty="0" smtClean="0"/>
              <a:t>Flowering Crabapple</a:t>
            </a:r>
          </a:p>
          <a:p>
            <a:r>
              <a:rPr lang="en-US" dirty="0" smtClean="0"/>
              <a:t>http://bowerbirdz.files.wordpress.com/2008/10/a-crab1.jpg</a:t>
            </a:r>
          </a:p>
          <a:p>
            <a:r>
              <a:rPr lang="en-US" dirty="0" smtClean="0"/>
              <a:t>http://www.mobot.org/gardeninghelp/images/Gardens/Bloom982.jpg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165</a:t>
            </a:r>
            <a:br>
              <a:rPr lang="en-US" dirty="0" smtClean="0"/>
            </a:br>
            <a:r>
              <a:rPr lang="en-US" dirty="0" err="1" smtClean="0"/>
              <a:t>Myrica</a:t>
            </a:r>
            <a:r>
              <a:rPr lang="en-US" dirty="0" smtClean="0"/>
              <a:t> </a:t>
            </a:r>
            <a:r>
              <a:rPr lang="en-US" dirty="0" err="1" smtClean="0"/>
              <a:t>pensylvanica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Bayberry</a:t>
            </a:r>
          </a:p>
          <a:p>
            <a:r>
              <a:rPr lang="en-US" dirty="0" smtClean="0"/>
              <a:t>http://farm3.static.flickr.com/2308/2869365858_95799bc51c.jpg</a:t>
            </a:r>
          </a:p>
          <a:p>
            <a:r>
              <a:rPr lang="en-US" dirty="0" smtClean="0"/>
              <a:t>http://farm2.static.flickr.com/1055/946095331_57fe2bc79d.jpg?v=0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173</a:t>
            </a:r>
            <a:br>
              <a:rPr lang="en-US" dirty="0" smtClean="0"/>
            </a:br>
            <a:r>
              <a:rPr lang="en-US" i="1" dirty="0" err="1" smtClean="0"/>
              <a:t>Pennisetum</a:t>
            </a:r>
            <a:r>
              <a:rPr lang="en-US" i="1" dirty="0" smtClean="0"/>
              <a:t> </a:t>
            </a:r>
            <a:r>
              <a:rPr lang="en-US" i="1" dirty="0" err="1" smtClean="0"/>
              <a:t>ruppelia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Fountain Grass</a:t>
            </a:r>
          </a:p>
          <a:p>
            <a:r>
              <a:rPr lang="en-US" dirty="0" smtClean="0"/>
              <a:t>http://farm4.static.flickr.com/3215/3052146417_e7079bcef2.jpg?v=0</a:t>
            </a:r>
          </a:p>
          <a:p>
            <a:endParaRPr lang="en-US" dirty="0" smtClean="0"/>
          </a:p>
          <a:p>
            <a:r>
              <a:rPr lang="en-US" dirty="0" smtClean="0"/>
              <a:t>http://swbiodiversity.org/images/vasc_herbarium_images/Poaceae/photos/penset.jpg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183</a:t>
            </a:r>
            <a:br>
              <a:rPr lang="en-US" dirty="0" smtClean="0"/>
            </a:br>
            <a:r>
              <a:rPr lang="en-US" i="1" dirty="0" err="1" smtClean="0"/>
              <a:t>Platanus</a:t>
            </a:r>
            <a:r>
              <a:rPr lang="en-US" i="1" dirty="0" smtClean="0"/>
              <a:t> x </a:t>
            </a:r>
            <a:r>
              <a:rPr lang="en-US" i="1" dirty="0" err="1" smtClean="0"/>
              <a:t>acerifolia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London </a:t>
            </a:r>
            <a:r>
              <a:rPr lang="en-US" dirty="0" err="1" smtClean="0"/>
              <a:t>Planetree</a:t>
            </a:r>
            <a:endParaRPr lang="en-US" dirty="0" smtClean="0"/>
          </a:p>
          <a:p>
            <a:r>
              <a:rPr lang="en-US" dirty="0" smtClean="0"/>
              <a:t>http://www.google.com/imgres?imgurl=http://www.botgard.ucla.edu/html/botanytextbooks/generalbotany/images/barkfeatures/Platanusbark4.jpg&amp;imgrefurl=http://www.botgard.ucla.edu/html/botanytextbooks/generalbotany/barkfeatures/b0483tx.html&amp;usg=__ZIR1RWewO1TnIw2Vv22D_7ghMbM=&amp;h=442&amp;w=300&amp;sz=55&amp;hl=en&amp;start=3&amp;sig2=tclFVcrmt7p0Sd7kzCKzbA&amp;um=1&amp;itbs=1&amp;tbnid=hDW_cX7eKqJuOM:&amp;tbnh=127&amp;tbnw=86&amp;prev=/images%3Fq%3DPlatanus%2Bx%2Bacerifolia%253FLondon%2BPlanetree%26um%3D1%26hl%3Den%26sa%3DN%26tbs%3Disch:1&amp;ei=KfvqS8PpKYaasgP8-uy2Dw</a:t>
            </a:r>
          </a:p>
          <a:p>
            <a:endParaRPr lang="en-US" dirty="0" smtClean="0"/>
          </a:p>
          <a:p>
            <a:r>
              <a:rPr lang="en-US" dirty="0" smtClean="0"/>
              <a:t>http://2.bp.blogspot.com/_oH7YVmRWh-s/SPJzfgDn0rI/AAAAAAAAB9o/p_K3gSBVkQM/s400/London+plane+leaf.JPG</a:t>
            </a:r>
          </a:p>
          <a:p>
            <a:endParaRPr lang="en-US" dirty="0" smtClean="0"/>
          </a:p>
          <a:p>
            <a:r>
              <a:rPr lang="en-US" dirty="0" smtClean="0"/>
              <a:t>http://troymi.gov/parksrec/trees/treestoplant/LondonPlanetree3.jpg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166</a:t>
            </a:r>
            <a:br>
              <a:rPr lang="en-US" dirty="0" smtClean="0"/>
            </a:br>
            <a:r>
              <a:rPr lang="en-US" dirty="0" err="1" smtClean="0"/>
              <a:t>Nandina</a:t>
            </a:r>
            <a:r>
              <a:rPr lang="en-US" dirty="0" smtClean="0"/>
              <a:t> </a:t>
            </a:r>
            <a:r>
              <a:rPr lang="en-US" dirty="0" err="1" smtClean="0"/>
              <a:t>domestica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Heavenly Bamboo</a:t>
            </a:r>
          </a:p>
          <a:p>
            <a:r>
              <a:rPr lang="en-US" dirty="0" smtClean="0"/>
              <a:t>http://www.thegardenhelper.com/pixpg/graphics/nandina.JPG</a:t>
            </a:r>
          </a:p>
          <a:p>
            <a:r>
              <a:rPr lang="en-US" dirty="0" smtClean="0"/>
              <a:t>http://www.google.com/imgres?imgurl=http://media-2.web.britannica.com/eb-media/95/118295-004-961DE976.jpg&amp;imgrefurl=http://www.britannica.com/EBchecked/topic-art/51182/114240/Heavenly-bamboo&amp;usg=__i7BArHDAHe0HkD1KtH2JYLEsOhY=&amp;h=405&amp;w=550&amp;sz=47&amp;hl=en&amp;start=10&amp;sig2=BmKB-jAkVyt2Ow1zf6kBWA&amp;itbs=1&amp;tbnid=Jgl89adXqNpUcM:&amp;tbnh=98&amp;tbnw=133&amp;prev=/images%3Fq%3DNandina%2Bdomestica%2BHeavenly%2BBamboo%26hl%3Den%26sa%3DG%26tbs%3Disch:1&amp;ei=otbRS5yoN4vYswO155nYC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167</a:t>
            </a:r>
            <a:br>
              <a:rPr lang="en-US" sz="1200" dirty="0" smtClean="0"/>
            </a:br>
            <a:r>
              <a:rPr lang="en-US" sz="1200" i="1" dirty="0" smtClean="0"/>
              <a:t>Narcissus </a:t>
            </a:r>
            <a:r>
              <a:rPr lang="en-US" sz="1200" i="1" dirty="0" err="1" smtClean="0"/>
              <a:t>pseudonarcissus</a:t>
            </a:r>
            <a:r>
              <a:rPr lang="en-US" sz="1200" dirty="0" smtClean="0"/>
              <a:t> cv.</a:t>
            </a:r>
            <a:br>
              <a:rPr lang="en-US" sz="1200" dirty="0" smtClean="0"/>
            </a:br>
            <a:r>
              <a:rPr lang="en-US" sz="1200" dirty="0" smtClean="0"/>
              <a:t>Daffodil</a:t>
            </a:r>
          </a:p>
          <a:p>
            <a:pPr eaLnBrk="1" hangingPunct="1"/>
            <a:r>
              <a:rPr lang="en-US" dirty="0" smtClean="0"/>
              <a:t>Upload.wikimedia.org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502328-396A-4E8F-9C81-E0FB174B62A4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182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thumbergiana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Japanese Black Pine</a:t>
            </a:r>
          </a:p>
          <a:p>
            <a:r>
              <a:rPr lang="en-US" dirty="0" smtClean="0"/>
              <a:t>http://plantfinder.sunset.com/images/pinus-104-m.jpg</a:t>
            </a:r>
          </a:p>
          <a:p>
            <a:endParaRPr lang="en-US" dirty="0" smtClean="0"/>
          </a:p>
          <a:p>
            <a:r>
              <a:rPr lang="en-US" dirty="0" smtClean="0"/>
              <a:t>http://www.greergardens.com/images/Conifers/Pinus%20thunbergiana%20Banshoho2.JPG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177 </a:t>
            </a:r>
            <a:br>
              <a:rPr lang="en-US" dirty="0" smtClean="0"/>
            </a:br>
            <a:r>
              <a:rPr lang="en-US" dirty="0" err="1" smtClean="0"/>
              <a:t>Picea</a:t>
            </a:r>
            <a:r>
              <a:rPr lang="en-US" dirty="0" smtClean="0"/>
              <a:t> </a:t>
            </a:r>
            <a:r>
              <a:rPr lang="en-US" dirty="0" err="1" smtClean="0"/>
              <a:t>pungens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Colorado (Blue) Spruce</a:t>
            </a:r>
          </a:p>
          <a:p>
            <a:r>
              <a:rPr lang="en-US" dirty="0" smtClean="0"/>
              <a:t>http://www.goodnewsgardening.com/images/trees/Picea%20Pungens%20glauca.jpg</a:t>
            </a:r>
          </a:p>
          <a:p>
            <a:endParaRPr lang="en-US" dirty="0" smtClean="0"/>
          </a:p>
          <a:p>
            <a:r>
              <a:rPr lang="en-US" dirty="0" smtClean="0"/>
              <a:t>http://bioweb.uwlax.edu/bio203/s2009/hanford_kyle/images/Blue%20spruce%20cone%20hanging%20Wikipedia.jpg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161</a:t>
            </a:r>
            <a:br>
              <a:rPr lang="en-US" dirty="0" smtClean="0"/>
            </a:br>
            <a:r>
              <a:rPr lang="en-US" dirty="0" smtClean="0"/>
              <a:t>Magnolia </a:t>
            </a:r>
            <a:r>
              <a:rPr lang="en-US" dirty="0" err="1" smtClean="0"/>
              <a:t>graniflora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err="1" smtClean="0"/>
              <a:t>Soutern</a:t>
            </a:r>
            <a:r>
              <a:rPr lang="en-US" dirty="0" smtClean="0"/>
              <a:t> Magnolia</a:t>
            </a:r>
          </a:p>
          <a:p>
            <a:r>
              <a:rPr lang="en-US" dirty="0" smtClean="0"/>
              <a:t>http://www.banwnursery.co.uk/images/magnolia%20grandiflora%204.jpg</a:t>
            </a:r>
          </a:p>
          <a:p>
            <a:r>
              <a:rPr lang="en-US" dirty="0" smtClean="0"/>
              <a:t>http://upload.wikimedia.org/wikipedia/commons/4/4c/Magnolia_grandiflora10.jpg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181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sylvestris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Scotch Pine</a:t>
            </a:r>
          </a:p>
          <a:p>
            <a:r>
              <a:rPr lang="en-US" dirty="0" smtClean="0"/>
              <a:t>http://www.aroma-pure.com/images/ScotchPine.jpg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187</a:t>
            </a:r>
            <a:br>
              <a:rPr lang="en-US" dirty="0" smtClean="0"/>
            </a:br>
            <a:r>
              <a:rPr lang="en-US" i="1" dirty="0" err="1" smtClean="0"/>
              <a:t>Prunus</a:t>
            </a:r>
            <a:r>
              <a:rPr lang="en-US" i="1" dirty="0" smtClean="0"/>
              <a:t> </a:t>
            </a:r>
            <a:r>
              <a:rPr lang="en-US" i="1" dirty="0" err="1" smtClean="0"/>
              <a:t>laurocerasus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Cherry Laurel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file has been (or is hereby) released into the </a:t>
            </a:r>
            <a:r>
              <a:rPr lang="en-US" b="1" i="1" dirty="0" smtClean="0">
                <a:hlinkClick r:id="rId3" tooltip="w:public domain"/>
              </a:rPr>
              <a:t>public domain</a:t>
            </a:r>
            <a:r>
              <a:rPr lang="en-US" i="1" dirty="0" smtClean="0"/>
              <a:t> by its author, </a:t>
            </a: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at the </a:t>
            </a:r>
            <a:r>
              <a:rPr lang="en-US" i="1" dirty="0" smtClean="0">
                <a:hlinkClick r:id="rId5" tooltip="tr:Main Page"/>
              </a:rPr>
              <a:t>Turkish Wikipedia</a:t>
            </a:r>
            <a:r>
              <a:rPr lang="en-US" i="1" dirty="0" smtClean="0"/>
              <a:t> project. This applies worldwide.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case this is not legally possible:</a:t>
            </a:r>
            <a:br>
              <a:rPr lang="en-US" dirty="0" smtClean="0"/>
            </a:b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grants anyone the right to use this work </a:t>
            </a:r>
            <a:r>
              <a:rPr lang="en-US" b="1" i="1" dirty="0" smtClean="0"/>
              <a:t>for any purpose</a:t>
            </a:r>
            <a:r>
              <a:rPr lang="en-US" i="1" dirty="0" smtClean="0"/>
              <a:t>, without any conditions, unless such conditions are required by law.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image has been (or is hereby) released into the </a:t>
            </a:r>
            <a:r>
              <a:rPr lang="en-US" b="1" i="1" dirty="0" smtClean="0">
                <a:hlinkClick r:id="rId3" tooltip="w:public domain"/>
              </a:rPr>
              <a:t>public domain</a:t>
            </a:r>
            <a:r>
              <a:rPr lang="en-US" i="1" dirty="0" smtClean="0"/>
              <a:t> by its author, </a:t>
            </a: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at the </a:t>
            </a:r>
            <a:r>
              <a:rPr lang="en-US" i="1" dirty="0" smtClean="0">
                <a:hlinkClick r:id="rId5" tooltip="tr:Main Page"/>
              </a:rPr>
              <a:t>Turkish Wikipedia</a:t>
            </a:r>
            <a:r>
              <a:rPr lang="en-US" i="1" dirty="0" smtClean="0"/>
              <a:t> project. This applies worldwide.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case this is not legally possible:</a:t>
            </a:r>
            <a:br>
              <a:rPr lang="en-US" dirty="0" smtClean="0"/>
            </a:b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grants anyone the right to use this work </a:t>
            </a:r>
            <a:r>
              <a:rPr lang="en-US" b="1" i="1" dirty="0" smtClean="0"/>
              <a:t>for any purpose</a:t>
            </a:r>
            <a:r>
              <a:rPr lang="en-US" i="1" dirty="0" smtClean="0"/>
              <a:t>, without any conditions, unless such conditions are required by law.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174</a:t>
            </a:r>
            <a:br>
              <a:rPr lang="en-US" dirty="0" smtClean="0"/>
            </a:br>
            <a:r>
              <a:rPr lang="en-US" i="1" dirty="0" smtClean="0"/>
              <a:t>Petunia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Petunia</a:t>
            </a:r>
          </a:p>
          <a:p>
            <a:r>
              <a:rPr lang="en-US" dirty="0" smtClean="0"/>
              <a:t>http://oregonstate.edu/dept/ldplants/images/petunia-h2.jpg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oregonstate.edu/dept/ldplants/images/petunia-h1.jpg&amp;imgrefurl=http://www.uniprot.org/taxonomy/4102&amp;usg=__KMSXV2P-ejol0WK0CBj6NVfQvm4=&amp;h=265&amp;w=400&amp;sz=55&amp;hl=en&amp;start=12&amp;sig2=ilS3Xg8G-HJjYDO7tC-lsQ&amp;itbs=1&amp;tbnid=AB3rMM_mS_VuPM:&amp;tbnh=82&amp;tbnw=124&amp;prev=/images%3Fq%3DPetunia%2Bx%2Bhybrida%2Bcv.%2BPetunia%26hl%3Den%26sa%3DG%26tbs%3Disch:1&amp;ei=xNrRS83rO5LcsgP01qnl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186</a:t>
            </a:r>
            <a:br>
              <a:rPr lang="en-US" dirty="0" smtClean="0"/>
            </a:br>
            <a:r>
              <a:rPr lang="en-US" i="1" dirty="0" err="1" smtClean="0"/>
              <a:t>Potentilla</a:t>
            </a:r>
            <a:r>
              <a:rPr lang="en-US" i="1" dirty="0" smtClean="0"/>
              <a:t> </a:t>
            </a:r>
            <a:r>
              <a:rPr lang="en-US" i="1" dirty="0" err="1" smtClean="0"/>
              <a:t>fruticosa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Shrubby Cinquefoil</a:t>
            </a:r>
          </a:p>
          <a:p>
            <a:r>
              <a:rPr lang="en-US" dirty="0" smtClean="0"/>
              <a:t>http://www.windowtothegarden.com/Plant11.jpg</a:t>
            </a:r>
          </a:p>
          <a:p>
            <a:endParaRPr lang="en-US" dirty="0" smtClean="0"/>
          </a:p>
          <a:p>
            <a:r>
              <a:rPr lang="en-US" dirty="0" smtClean="0"/>
              <a:t>http://en.wikipedia.org/wiki/Shrubby_Cinquefoil</a:t>
            </a:r>
          </a:p>
          <a:p>
            <a:endParaRPr lang="en-US" dirty="0" smtClean="0"/>
          </a:p>
          <a:p>
            <a:r>
              <a:rPr lang="en-US" dirty="0" smtClean="0"/>
              <a:t>http://www.thegardenhelper.com/Potentilla.htm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168</a:t>
            </a:r>
            <a:br>
              <a:rPr lang="en-US" dirty="0" smtClean="0"/>
            </a:br>
            <a:r>
              <a:rPr lang="en-US" dirty="0" smtClean="0"/>
              <a:t>Nyssa </a:t>
            </a:r>
            <a:r>
              <a:rPr lang="en-US" dirty="0" err="1" smtClean="0"/>
              <a:t>sylvatica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 (Black) Gum</a:t>
            </a:r>
          </a:p>
          <a:p>
            <a:r>
              <a:rPr lang="en-US" dirty="0" smtClean="0"/>
              <a:t>http://www.rainkc.com/_ccLib/image/plants/DETA-899.jpg</a:t>
            </a:r>
          </a:p>
          <a:p>
            <a:endParaRPr lang="en-US" dirty="0" smtClean="0"/>
          </a:p>
          <a:p>
            <a:r>
              <a:rPr lang="en-US" dirty="0" smtClean="0"/>
              <a:t>http://www.ces.ncsu.edu/johnston/homehort2/black_gum.jpg</a:t>
            </a:r>
          </a:p>
          <a:p>
            <a:endParaRPr lang="en-US" dirty="0" smtClean="0"/>
          </a:p>
          <a:p>
            <a:r>
              <a:rPr lang="en-US" dirty="0" smtClean="0"/>
              <a:t>http://www.mobot.org/plantscience/resbot/flor/wny-niag/nyssa-sylvatica2.jpg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169</a:t>
            </a:r>
            <a:br>
              <a:rPr lang="en-US" dirty="0" smtClean="0"/>
            </a:br>
            <a:r>
              <a:rPr lang="en-US" dirty="0" smtClean="0"/>
              <a:t>Pachysandra </a:t>
            </a:r>
            <a:r>
              <a:rPr lang="en-US" dirty="0" err="1" smtClean="0"/>
              <a:t>terminalis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Japanese Spurge</a:t>
            </a:r>
          </a:p>
          <a:p>
            <a:r>
              <a:rPr lang="en-US" dirty="0" smtClean="0"/>
              <a:t>http://plantfinder.sunset.com/images/pachysandra-138-m.jpg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paghat.com/images/pachysandra_latefeb.jpg&amp;imgrefurl=http://www.paghat.com/pachysandra.html&amp;usg=__7PMpKkpKKkN7c5YsiBc7NTkAdP8=&amp;h=325&amp;w=260&amp;sz=15&amp;hl=en&amp;start=4&amp;sig2=FXRiuyDUwiql5nmwB-Pjzg&amp;itbs=1&amp;tbnid=69X5wTxr_PLTjM:&amp;tbnh=118&amp;tbnw=94&amp;prev=/images%3Fq%3DPachysandra%2Bterminalis%2BJapanese%2BSpurge%26hl%3Den%26sa%3DG%26tbs%3Disch:1&amp;ei=zdfRS_vZKoe4tgOw6Nz7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170</a:t>
            </a:r>
            <a:br>
              <a:rPr lang="en-US" dirty="0" smtClean="0"/>
            </a:br>
            <a:r>
              <a:rPr lang="en-US" i="1" dirty="0" err="1" smtClean="0"/>
              <a:t>Paeonia</a:t>
            </a:r>
            <a:r>
              <a:rPr lang="en-US" i="1" dirty="0" smtClean="0"/>
              <a:t> hybrid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Peony</a:t>
            </a:r>
          </a:p>
          <a:p>
            <a:r>
              <a:rPr lang="en-US" dirty="0" smtClean="0"/>
              <a:t>http://cincinnati.com/blogs/gardening/files/2010/03/800px-PaeoniaSuffruticosa7.jpg</a:t>
            </a:r>
          </a:p>
          <a:p>
            <a:endParaRPr lang="en-US" dirty="0" smtClean="0"/>
          </a:p>
          <a:p>
            <a:r>
              <a:rPr lang="en-US" dirty="0" smtClean="0"/>
              <a:t>http://plants.chebucto.biz/fleurs/F1270L.jpg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171</a:t>
            </a:r>
            <a:br>
              <a:rPr lang="en-US" dirty="0" smtClean="0"/>
            </a:br>
            <a:r>
              <a:rPr lang="en-US" i="1" dirty="0" err="1" smtClean="0"/>
              <a:t>Parthenocissus</a:t>
            </a:r>
            <a:r>
              <a:rPr lang="en-US" i="1" dirty="0" smtClean="0"/>
              <a:t> </a:t>
            </a:r>
            <a:r>
              <a:rPr lang="en-US" i="1" dirty="0" err="1" smtClean="0"/>
              <a:t>tricuspidata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Boston Ivy</a:t>
            </a:r>
          </a:p>
          <a:p>
            <a:r>
              <a:rPr lang="en-US" dirty="0" smtClean="0"/>
              <a:t>http://www.landscape-service.com/plants/fullsize/parthenocissust.jpg</a:t>
            </a:r>
          </a:p>
          <a:p>
            <a:endParaRPr lang="en-US" dirty="0" smtClean="0"/>
          </a:p>
          <a:p>
            <a:r>
              <a:rPr lang="en-US" dirty="0" smtClean="0"/>
              <a:t>http://www.datasync.com/sbe/image/d9885.jpg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176</a:t>
            </a:r>
            <a:br>
              <a:rPr lang="en-US" dirty="0" smtClean="0"/>
            </a:br>
            <a:r>
              <a:rPr lang="en-US" i="1" dirty="0" err="1" smtClean="0"/>
              <a:t>Picea</a:t>
            </a:r>
            <a:r>
              <a:rPr lang="en-US" i="1" dirty="0" smtClean="0"/>
              <a:t> </a:t>
            </a:r>
            <a:r>
              <a:rPr lang="en-US" i="1" dirty="0" err="1" smtClean="0"/>
              <a:t>abes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Norway Spruce</a:t>
            </a:r>
          </a:p>
          <a:p>
            <a:r>
              <a:rPr lang="en-US" dirty="0" smtClean="0"/>
              <a:t>http://en.wikivisual.com/images/8/81/Picea_abies.jpg</a:t>
            </a:r>
          </a:p>
          <a:p>
            <a:endParaRPr lang="en-US" dirty="0" smtClean="0"/>
          </a:p>
          <a:p>
            <a:r>
              <a:rPr lang="en-US" dirty="0" smtClean="0"/>
              <a:t>http://www.cirrusimage.com/Trees/spruce/Norway_spruce_3.jpg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179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mugo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Mugo</a:t>
            </a:r>
            <a:r>
              <a:rPr lang="en-US" dirty="0" smtClean="0"/>
              <a:t> Pine</a:t>
            </a:r>
          </a:p>
          <a:p>
            <a:r>
              <a:rPr lang="en-US" dirty="0" smtClean="0"/>
              <a:t>http://www.paghat.com/images/mugo_feb.jpg</a:t>
            </a:r>
          </a:p>
          <a:p>
            <a:endParaRPr lang="en-US" dirty="0" smtClean="0"/>
          </a:p>
          <a:p>
            <a:r>
              <a:rPr lang="en-US" dirty="0" smtClean="0"/>
              <a:t>http://farm4.static.flickr.com/3401/3343452538_e986ec3f83.jpg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172</a:t>
            </a:r>
            <a:br>
              <a:rPr lang="en-US" dirty="0" smtClean="0"/>
            </a:br>
            <a:r>
              <a:rPr lang="en-US" dirty="0" smtClean="0"/>
              <a:t>Pelargonium x </a:t>
            </a:r>
            <a:r>
              <a:rPr lang="en-US" dirty="0" err="1" smtClean="0"/>
              <a:t>hortorum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Zonal Geranium</a:t>
            </a:r>
          </a:p>
          <a:p>
            <a:r>
              <a:rPr lang="en-US" dirty="0" smtClean="0"/>
              <a:t>http://farm4.static.flickr.com/3281/3066522457_d5fa94d598.jpg</a:t>
            </a:r>
          </a:p>
          <a:p>
            <a:endParaRPr lang="en-US" dirty="0" smtClean="0"/>
          </a:p>
          <a:p>
            <a:r>
              <a:rPr lang="en-US" dirty="0" smtClean="0"/>
              <a:t>http://classes.hortla.wsu.edu/hort231/List01/PelargoniumLeaf.jpg</a:t>
            </a:r>
          </a:p>
          <a:p>
            <a:endParaRPr lang="en-US" dirty="0" smtClean="0"/>
          </a:p>
          <a:p>
            <a:r>
              <a:rPr lang="en-US" dirty="0" smtClean="0"/>
              <a:t>http://4.bp.blogspot.com/_eaKbvlcIK10/Sei5zjRPeHI/AAAAAAAAEzU/-87Z69ZzbYc/s400/pelargonium+x+hortorum+rose+(own).jpg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178</a:t>
            </a:r>
            <a:br>
              <a:rPr lang="en-US" dirty="0" smtClean="0"/>
            </a:br>
            <a:r>
              <a:rPr lang="en-US" i="1" dirty="0" err="1" smtClean="0"/>
              <a:t>Pieris</a:t>
            </a:r>
            <a:r>
              <a:rPr lang="en-US" i="1" dirty="0" smtClean="0"/>
              <a:t> japonica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Lily-of-the-Valley Bush</a:t>
            </a:r>
          </a:p>
          <a:p>
            <a:r>
              <a:rPr lang="en-US" dirty="0" smtClean="0"/>
              <a:t>http://images.whiteflowerfarm.com/66158a.jpg</a:t>
            </a:r>
          </a:p>
          <a:p>
            <a:endParaRPr lang="en-US" dirty="0" smtClean="0"/>
          </a:p>
          <a:p>
            <a:r>
              <a:rPr lang="en-US" dirty="0" smtClean="0"/>
              <a:t>http://australian-insects.com/lepidoptera/plants/eric/pieris-japonica.jpg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189</a:t>
            </a:r>
            <a:br>
              <a:rPr lang="en-US" dirty="0" smtClean="0"/>
            </a:br>
            <a:r>
              <a:rPr lang="en-US" i="1" dirty="0" err="1" smtClean="0"/>
              <a:t>Pyracantha</a:t>
            </a:r>
            <a:r>
              <a:rPr lang="en-US" i="1" dirty="0" smtClean="0"/>
              <a:t> </a:t>
            </a:r>
            <a:r>
              <a:rPr lang="en-US" i="1" dirty="0" err="1" smtClean="0"/>
              <a:t>coccinea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Firethorn</a:t>
            </a:r>
          </a:p>
          <a:p>
            <a:r>
              <a:rPr lang="en-US" dirty="0" smtClean="0"/>
              <a:t>http://sacredorigin.com/images/firethorn_pyracantha_coccinea.jpg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185</a:t>
            </a:r>
            <a:br>
              <a:rPr lang="en-US" dirty="0" smtClean="0"/>
            </a:br>
            <a:r>
              <a:rPr lang="en-US" i="1" dirty="0" err="1" smtClean="0"/>
              <a:t>Podocarpus</a:t>
            </a:r>
            <a:r>
              <a:rPr lang="en-US" i="1" dirty="0" smtClean="0"/>
              <a:t> </a:t>
            </a:r>
            <a:r>
              <a:rPr lang="en-US" i="1" dirty="0" err="1" smtClean="0"/>
              <a:t>macrophyllus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Southern Yew</a:t>
            </a:r>
          </a:p>
          <a:p>
            <a:r>
              <a:rPr lang="en-US" dirty="0" smtClean="0"/>
              <a:t>http://www.arthurleej.com/images/PodoFemale.jpg</a:t>
            </a:r>
          </a:p>
          <a:p>
            <a:endParaRPr lang="en-US" dirty="0" smtClean="0"/>
          </a:p>
          <a:p>
            <a:r>
              <a:rPr lang="en-US" dirty="0" smtClean="0"/>
              <a:t>http://img.hgtv.com/HGTV/2004/01/14/dl_japanese_yew_lg.jpg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180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stobus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Eastern White Pine</a:t>
            </a:r>
          </a:p>
          <a:p>
            <a:r>
              <a:rPr lang="en-US" dirty="0" smtClean="0"/>
              <a:t>http://www.cas.vanderbilt.edu/bioimages/p/wpist--tw17542.jpg</a:t>
            </a:r>
          </a:p>
          <a:p>
            <a:endParaRPr lang="en-US" dirty="0" smtClean="0"/>
          </a:p>
          <a:p>
            <a:r>
              <a:rPr lang="en-US" dirty="0" smtClean="0"/>
              <a:t>http://www.abnativeplants.com/_ccLib/image/plants/DETA-11.jpg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162</a:t>
            </a:r>
            <a:br>
              <a:rPr lang="en-US" dirty="0" smtClean="0"/>
            </a:br>
            <a:r>
              <a:rPr lang="en-US" dirty="0" smtClean="0"/>
              <a:t>Magnolia x </a:t>
            </a:r>
            <a:r>
              <a:rPr lang="en-US" dirty="0" err="1" smtClean="0"/>
              <a:t>soulangiana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Chinese (Saucer) Magnolia</a:t>
            </a:r>
          </a:p>
          <a:p>
            <a:r>
              <a:rPr lang="en-US" dirty="0" smtClean="0"/>
              <a:t>http://www.magnoliasociety.org/checklist_images/Paul%20Cook-Knox.jpg</a:t>
            </a:r>
          </a:p>
          <a:p>
            <a:r>
              <a:rPr lang="en-US" dirty="0" smtClean="0"/>
              <a:t>http://www.magnoliasociety.org/checklist_images/Pink%20Goblet-Knox.jpg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184</a:t>
            </a:r>
            <a:br>
              <a:rPr lang="en-US" dirty="0" smtClean="0"/>
            </a:b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pratensis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Kentucky Bluegrass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http://www.sod-depot.com/Mello%20Blue.jpg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Prunus_serrulata_(2004-04-19).jp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a/Karayemi%C5%9F-8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9/Dasiphora_floribunda_5698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M-P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161-189</a:t>
            </a:r>
          </a:p>
          <a:p>
            <a:r>
              <a:rPr lang="en-US" smtClean="0">
                <a:solidFill>
                  <a:schemeClr val="tx1"/>
                </a:solidFill>
              </a:rPr>
              <a:t>QUIZ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" name="Picture 2" descr="http://www.sod-depot.com/Mello%20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116485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074" name="Picture 2" descr="File:Prunus serrulata (2004-04-19)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0668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6866" name="Picture 2" descr="http://www.plantcare.com/oldSite/httpdocs/images/namedImages/Mahonia_Aquifo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705600" cy="455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35842" name="Picture 2" descr="http://bowerbirdz.files.wordpress.com/2008/10/a-cra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6085668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34818" name="Picture 2" descr="http://farm3.static.flickr.com/2308/2869365858_95799bc5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1671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8434" name="Picture 2" descr="http://farm4.static.flickr.com/3215/3052146417_e7079bcef2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5689600" cy="4267200"/>
          </a:xfrm>
          <a:prstGeom prst="rect">
            <a:avLst/>
          </a:prstGeom>
          <a:noFill/>
        </p:spPr>
      </p:pic>
      <p:sp>
        <p:nvSpPr>
          <p:cNvPr id="18436" name="AutoShape 4" descr="http://swbiodiversity.org/images/vasc_herbarium_images/Poaceae/photos/pens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8196" name="Picture 4" descr="http://2.bp.blogspot.com/_oH7YVmRWh-s/SPJzfgDn0rI/AAAAAAAAB9o/p_K3gSBVkQM/s400/London+plane+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33794" name="Picture 2" descr="http://www.thegardenhelper.com/pixpg/graphics/nan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17</a:t>
            </a:r>
          </a:p>
        </p:txBody>
      </p:sp>
      <p:pic>
        <p:nvPicPr>
          <p:cNvPr id="18435" name="Picture 5" descr="http://upload.wikimedia.org/wikipedia/commons/d/d1/Narcissus_pseudonarcissus_flower_–_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64248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9220" name="AutoShape 4" descr="http://www.greergardens.com/images/Conifers/Pinus%20thunbergiana%20Banshoho2.JPG"/>
          <p:cNvSpPr>
            <a:spLocks noChangeAspect="1" noChangeArrowheads="1"/>
          </p:cNvSpPr>
          <p:nvPr/>
        </p:nvSpPr>
        <p:spPr bwMode="auto">
          <a:xfrm>
            <a:off x="63500" y="-136525"/>
            <a:ext cx="8296275" cy="606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greergardens.com/images/Conifers/Pinus%20thunbergiana%20Banshoh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62635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6386" name="Picture 2" descr="http://www.plantoftheweek.org/image/phi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4340" name="Picture 4" descr="http://bioweb.uwlax.edu/bio203/s2009/hanford_kyle/images/Blue%20spruce%20cone%20hanging%20Wikip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84048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10242" name="Picture 2" descr="http://www.aroma-pure.com/images/ScotchP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724400" cy="4489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4098" name="Picture 2" descr="File:Karayemiş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76400"/>
            <a:ext cx="579361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17410" name="Picture 2" descr="http://oregonstate.edu/dept/ldplants/images/petunia-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45351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5128" name="Picture 8" descr="File:Dasiphora floribunda 56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32766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23554" name="Picture 2" descr="http://www.rainkc.com/_ccLib/image/plants/DETA-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71600"/>
            <a:ext cx="33528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22530" name="Picture 2" descr="http://www.paghat.com/images/pachysandra_latef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396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21506" name="Picture 2" descr="http://cincinnati.com/blogs/gardening/files/2010/03/800px-PaeoniaSuffruticos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20482" name="Picture 2" descr="http://www.landscape-service.com/plants/fullsize/parthenociss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599"/>
            <a:ext cx="5638800" cy="422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15364" name="Picture 4" descr="http://www.cirrusimage.com/Trees/spruce/Norway_spruc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3761961" cy="501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8914" name="Picture 2" descr="http://www.banwnursery.co.uk/images/magnolia%20grandiflora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09020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29</a:t>
            </a:r>
            <a:endParaRPr lang="en-US" dirty="0"/>
          </a:p>
        </p:txBody>
      </p:sp>
      <p:pic>
        <p:nvPicPr>
          <p:cNvPr id="12290" name="Picture 2" descr="http://www.paghat.com/images/mugo_f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2350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9462" name="Picture 6" descr="http://4.bp.blogspot.com/_eaKbvlcIK10/Sei5zjRPeHI/AAAAAAAAEzU/-87Z69ZzbYc/s400/pelargonium+x+hortorum+rose+(ow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3314" name="Picture 2" descr="http://images.whiteflowerfarm.com/6615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749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052" name="Picture 4" descr="http://sacredorigin.com/images/firethorn_pyracantha_cocci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76400"/>
            <a:ext cx="517919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6146" name="Picture 2" descr="http://www.arthurleej.com/images/PodoFe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191000" cy="558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1266" name="Picture 2" descr="http://www.cas.vanderbilt.edu/bioimages/p/wpist--tw17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905000"/>
            <a:ext cx="53721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37890" name="Picture 2" descr="http://www.magnoliasociety.org/checklist_images/Paul%20Cook-Kn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93</Words>
  <Application>Microsoft Office PowerPoint</Application>
  <PresentationFormat>On-screen Show (4:3)</PresentationFormat>
  <Paragraphs>173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Nursery/Landscape Plant Identification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Plant Identification</dc:title>
  <dc:creator>Brenda Patten</dc:creator>
  <cp:lastModifiedBy>Brenda Patten</cp:lastModifiedBy>
  <cp:revision>30</cp:revision>
  <dcterms:created xsi:type="dcterms:W3CDTF">2010-01-05T22:49:10Z</dcterms:created>
  <dcterms:modified xsi:type="dcterms:W3CDTF">2010-06-09T21:00:38Z</dcterms:modified>
</cp:coreProperties>
</file>