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17"/>
  </p:notesMasterIdLst>
  <p:handoutMasterIdLst>
    <p:handoutMasterId r:id="rId18"/>
  </p:handoutMasterIdLst>
  <p:sldIdLst>
    <p:sldId id="256" r:id="rId5"/>
    <p:sldId id="257" r:id="rId6"/>
    <p:sldId id="258" r:id="rId7"/>
    <p:sldId id="277" r:id="rId8"/>
    <p:sldId id="259" r:id="rId9"/>
    <p:sldId id="276" r:id="rId10"/>
    <p:sldId id="262" r:id="rId11"/>
    <p:sldId id="278" r:id="rId12"/>
    <p:sldId id="264" r:id="rId13"/>
    <p:sldId id="273" r:id="rId14"/>
    <p:sldId id="274" r:id="rId15"/>
    <p:sldId id="275" r:id="rId1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x, Brian (bdcox@uidaho.edu)" initials="CB(" lastIdx="1" clrIdx="0">
    <p:extLst>
      <p:ext uri="{19B8F6BF-5375-455C-9EA6-DF929625EA0E}">
        <p15:presenceInfo xmlns:p15="http://schemas.microsoft.com/office/powerpoint/2012/main" userId="S-1-5-21-1250867033-1957335978-1359177354-3345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8D60"/>
    <a:srgbClr val="EEEE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84" d="100"/>
          <a:sy n="84" d="100"/>
        </p:scale>
        <p:origin x="112"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119" d="100"/>
          <a:sy n="119" d="100"/>
        </p:scale>
        <p:origin x="7704"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40B016-FB00-4CF4-8791-C0B1C62D4B47}"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F2E3D72A-4D9A-4728-A3F0-39E3EAABA89C}">
      <dgm:prSet phldrT="[Text]"/>
      <dgm:spPr/>
      <dgm:t>
        <a:bodyPr/>
        <a:lstStyle/>
        <a:p>
          <a:r>
            <a:rPr lang="en-US" dirty="0" smtClean="0">
              <a:solidFill>
                <a:srgbClr val="FFC000"/>
              </a:solidFill>
            </a:rPr>
            <a:t>Initiative 1</a:t>
          </a:r>
          <a:endParaRPr lang="en-US" dirty="0">
            <a:solidFill>
              <a:srgbClr val="FFC000"/>
            </a:solidFill>
          </a:endParaRPr>
        </a:p>
      </dgm:t>
    </dgm:pt>
    <dgm:pt modelId="{C7785305-EEEA-4F54-A937-3B789C02B889}" type="parTrans" cxnId="{CD2A71A5-4792-4FE5-AA27-FDCFB8983502}">
      <dgm:prSet/>
      <dgm:spPr/>
      <dgm:t>
        <a:bodyPr/>
        <a:lstStyle/>
        <a:p>
          <a:endParaRPr lang="en-US"/>
        </a:p>
      </dgm:t>
    </dgm:pt>
    <dgm:pt modelId="{F696BC51-1D01-4AA0-ADE0-FAC3E5D1DB6E}" type="sibTrans" cxnId="{CD2A71A5-4792-4FE5-AA27-FDCFB8983502}">
      <dgm:prSet/>
      <dgm:spPr/>
      <dgm:t>
        <a:bodyPr/>
        <a:lstStyle/>
        <a:p>
          <a:endParaRPr lang="en-US"/>
        </a:p>
      </dgm:t>
    </dgm:pt>
    <dgm:pt modelId="{F44D963A-7D47-41E5-9EBF-D9F78FD588CA}">
      <dgm:prSet phldrT="[Text]"/>
      <dgm:spPr/>
      <dgm:t>
        <a:bodyPr/>
        <a:lstStyle/>
        <a:p>
          <a:r>
            <a:rPr lang="en-US" dirty="0" smtClean="0"/>
            <a:t>Program 1</a:t>
          </a:r>
          <a:endParaRPr lang="en-US" dirty="0"/>
        </a:p>
      </dgm:t>
    </dgm:pt>
    <dgm:pt modelId="{0ACF4B29-39F5-46F5-8A2F-15C34E5B4E81}" type="parTrans" cxnId="{1832DE9D-0FCC-4895-963B-8E61C2CEF52D}">
      <dgm:prSet/>
      <dgm:spPr/>
      <dgm:t>
        <a:bodyPr/>
        <a:lstStyle/>
        <a:p>
          <a:endParaRPr lang="en-US"/>
        </a:p>
      </dgm:t>
    </dgm:pt>
    <dgm:pt modelId="{E60F35BC-8C2C-49A8-BD42-02EF7AB3A4FA}" type="sibTrans" cxnId="{1832DE9D-0FCC-4895-963B-8E61C2CEF52D}">
      <dgm:prSet/>
      <dgm:spPr/>
      <dgm:t>
        <a:bodyPr/>
        <a:lstStyle/>
        <a:p>
          <a:endParaRPr lang="en-US"/>
        </a:p>
      </dgm:t>
    </dgm:pt>
    <dgm:pt modelId="{0AA39F89-DF1D-4365-81E5-A22A39934166}">
      <dgm:prSet phldrT="[Text]"/>
      <dgm:spPr/>
      <dgm:t>
        <a:bodyPr/>
        <a:lstStyle/>
        <a:p>
          <a:r>
            <a:rPr lang="en-US" b="1" dirty="0" smtClean="0"/>
            <a:t>Project 1-1</a:t>
          </a:r>
          <a:endParaRPr lang="en-US" b="1" dirty="0"/>
        </a:p>
      </dgm:t>
    </dgm:pt>
    <dgm:pt modelId="{AF15914E-A450-4C3D-8AB9-31B61A0AF913}" type="parTrans" cxnId="{94EDA422-073F-4741-A79C-0935D93B426D}">
      <dgm:prSet/>
      <dgm:spPr/>
      <dgm:t>
        <a:bodyPr/>
        <a:lstStyle/>
        <a:p>
          <a:endParaRPr lang="en-US"/>
        </a:p>
      </dgm:t>
    </dgm:pt>
    <dgm:pt modelId="{E80F09B0-E694-4667-BA9D-B3770D44145E}" type="sibTrans" cxnId="{94EDA422-073F-4741-A79C-0935D93B426D}">
      <dgm:prSet/>
      <dgm:spPr/>
      <dgm:t>
        <a:bodyPr/>
        <a:lstStyle/>
        <a:p>
          <a:endParaRPr lang="en-US"/>
        </a:p>
      </dgm:t>
    </dgm:pt>
    <dgm:pt modelId="{3D3FCC06-9E86-430C-99F8-A1B8F0959F06}">
      <dgm:prSet phldrT="[Text]"/>
      <dgm:spPr/>
      <dgm:t>
        <a:bodyPr/>
        <a:lstStyle/>
        <a:p>
          <a:r>
            <a:rPr lang="en-US" dirty="0" smtClean="0"/>
            <a:t>Project 1-2</a:t>
          </a:r>
          <a:endParaRPr lang="en-US" dirty="0"/>
        </a:p>
      </dgm:t>
    </dgm:pt>
    <dgm:pt modelId="{87E78DC3-DA1F-4ACD-80BF-1F59743442A3}" type="parTrans" cxnId="{F76335E1-BE8C-42D2-AD1A-4D197010823B}">
      <dgm:prSet/>
      <dgm:spPr/>
      <dgm:t>
        <a:bodyPr/>
        <a:lstStyle/>
        <a:p>
          <a:endParaRPr lang="en-US"/>
        </a:p>
      </dgm:t>
    </dgm:pt>
    <dgm:pt modelId="{43A43EB8-8075-42DF-AD09-6E36C3174719}" type="sibTrans" cxnId="{F76335E1-BE8C-42D2-AD1A-4D197010823B}">
      <dgm:prSet/>
      <dgm:spPr/>
      <dgm:t>
        <a:bodyPr/>
        <a:lstStyle/>
        <a:p>
          <a:endParaRPr lang="en-US"/>
        </a:p>
      </dgm:t>
    </dgm:pt>
    <dgm:pt modelId="{A18E7458-38DA-43EE-BD53-2640A264A91D}">
      <dgm:prSet phldrT="[Text]"/>
      <dgm:spPr/>
      <dgm:t>
        <a:bodyPr/>
        <a:lstStyle/>
        <a:p>
          <a:r>
            <a:rPr lang="en-US" dirty="0" smtClean="0">
              <a:solidFill>
                <a:srgbClr val="FFC000"/>
              </a:solidFill>
            </a:rPr>
            <a:t>Program 2</a:t>
          </a:r>
          <a:endParaRPr lang="en-US" dirty="0">
            <a:solidFill>
              <a:srgbClr val="FFC000"/>
            </a:solidFill>
          </a:endParaRPr>
        </a:p>
      </dgm:t>
    </dgm:pt>
    <dgm:pt modelId="{5500486D-6430-4F14-9EFB-CDFA8867E69A}" type="parTrans" cxnId="{7770019F-7B51-4FE9-B067-7F2A293256B2}">
      <dgm:prSet/>
      <dgm:spPr/>
      <dgm:t>
        <a:bodyPr/>
        <a:lstStyle/>
        <a:p>
          <a:endParaRPr lang="en-US"/>
        </a:p>
      </dgm:t>
    </dgm:pt>
    <dgm:pt modelId="{9B255B96-2576-4D55-AD3C-DC1A1206A834}" type="sibTrans" cxnId="{7770019F-7B51-4FE9-B067-7F2A293256B2}">
      <dgm:prSet/>
      <dgm:spPr/>
      <dgm:t>
        <a:bodyPr/>
        <a:lstStyle/>
        <a:p>
          <a:endParaRPr lang="en-US"/>
        </a:p>
      </dgm:t>
    </dgm:pt>
    <dgm:pt modelId="{E3F325F2-CF20-4A40-B134-ECFA5235153C}">
      <dgm:prSet phldrT="[Text]"/>
      <dgm:spPr/>
      <dgm:t>
        <a:bodyPr/>
        <a:lstStyle/>
        <a:p>
          <a:r>
            <a:rPr lang="en-US" dirty="0" smtClean="0">
              <a:solidFill>
                <a:srgbClr val="FFC000"/>
              </a:solidFill>
            </a:rPr>
            <a:t>Project 2-1</a:t>
          </a:r>
          <a:endParaRPr lang="en-US" dirty="0">
            <a:solidFill>
              <a:srgbClr val="FFC000"/>
            </a:solidFill>
          </a:endParaRPr>
        </a:p>
      </dgm:t>
    </dgm:pt>
    <dgm:pt modelId="{14335E1B-EB47-4ABA-AC39-820EB2BEBEA3}" type="parTrans" cxnId="{B4E360A9-4CBB-4765-ACCC-07C263AAD730}">
      <dgm:prSet/>
      <dgm:spPr/>
      <dgm:t>
        <a:bodyPr/>
        <a:lstStyle/>
        <a:p>
          <a:endParaRPr lang="en-US"/>
        </a:p>
      </dgm:t>
    </dgm:pt>
    <dgm:pt modelId="{1DEF0797-7F78-4BCD-9D37-05D696B8EF94}" type="sibTrans" cxnId="{B4E360A9-4CBB-4765-ACCC-07C263AAD730}">
      <dgm:prSet/>
      <dgm:spPr/>
      <dgm:t>
        <a:bodyPr/>
        <a:lstStyle/>
        <a:p>
          <a:endParaRPr lang="en-US"/>
        </a:p>
      </dgm:t>
    </dgm:pt>
    <dgm:pt modelId="{4D1BD7C6-3F7A-401D-BC87-F449E836816C}">
      <dgm:prSet phldrT="[Text]"/>
      <dgm:spPr/>
      <dgm:t>
        <a:bodyPr/>
        <a:lstStyle/>
        <a:p>
          <a:r>
            <a:rPr lang="en-US" dirty="0" smtClean="0"/>
            <a:t>IT Best Use</a:t>
          </a:r>
          <a:endParaRPr lang="en-US" dirty="0"/>
        </a:p>
      </dgm:t>
    </dgm:pt>
    <dgm:pt modelId="{B4753627-7D8E-473A-ABED-CBB5BC0947E6}" type="parTrans" cxnId="{C15EBEF6-E3F4-4BB0-8FB5-E3DE01F64915}">
      <dgm:prSet/>
      <dgm:spPr/>
      <dgm:t>
        <a:bodyPr/>
        <a:lstStyle/>
        <a:p>
          <a:endParaRPr lang="en-US"/>
        </a:p>
      </dgm:t>
    </dgm:pt>
    <dgm:pt modelId="{EFBA86CC-B8F0-4B4A-844F-BA56210F2DDB}" type="sibTrans" cxnId="{C15EBEF6-E3F4-4BB0-8FB5-E3DE01F64915}">
      <dgm:prSet/>
      <dgm:spPr/>
      <dgm:t>
        <a:bodyPr/>
        <a:lstStyle/>
        <a:p>
          <a:endParaRPr lang="en-US"/>
        </a:p>
      </dgm:t>
    </dgm:pt>
    <dgm:pt modelId="{3B3B46B8-FE68-4CCA-B5B6-D1C0DBC0366C}">
      <dgm:prSet phldrT="[Text]"/>
      <dgm:spPr/>
      <dgm:t>
        <a:bodyPr/>
        <a:lstStyle/>
        <a:p>
          <a:r>
            <a:rPr lang="en-US" dirty="0" smtClean="0"/>
            <a:t>Central Technology Procurement &amp; License Management</a:t>
          </a:r>
          <a:endParaRPr lang="en-US" dirty="0"/>
        </a:p>
      </dgm:t>
    </dgm:pt>
    <dgm:pt modelId="{41F1524D-C043-45A3-A5F0-B3C66C5612E7}" type="parTrans" cxnId="{606EFD32-115B-4853-8559-4BB9E9F84F68}">
      <dgm:prSet/>
      <dgm:spPr/>
      <dgm:t>
        <a:bodyPr/>
        <a:lstStyle/>
        <a:p>
          <a:endParaRPr lang="en-US"/>
        </a:p>
      </dgm:t>
    </dgm:pt>
    <dgm:pt modelId="{83C4791B-4F0C-4220-BF0E-BEF90833D05E}" type="sibTrans" cxnId="{606EFD32-115B-4853-8559-4BB9E9F84F68}">
      <dgm:prSet/>
      <dgm:spPr/>
      <dgm:t>
        <a:bodyPr/>
        <a:lstStyle/>
        <a:p>
          <a:endParaRPr lang="en-US"/>
        </a:p>
      </dgm:t>
    </dgm:pt>
    <dgm:pt modelId="{7D6C059D-8090-4EB1-91A8-EBB8DBA12817}">
      <dgm:prSet phldrT="[Text]"/>
      <dgm:spPr/>
      <dgm:t>
        <a:bodyPr/>
        <a:lstStyle/>
        <a:p>
          <a:r>
            <a:rPr lang="en-US" dirty="0" smtClean="0"/>
            <a:t>Central Standard End User Hardware &amp; Software Procurement</a:t>
          </a:r>
          <a:endParaRPr lang="en-US" dirty="0"/>
        </a:p>
      </dgm:t>
    </dgm:pt>
    <dgm:pt modelId="{2CA01833-9B45-48E4-8DD5-A30AFEBB9D6A}" type="parTrans" cxnId="{4533C46A-9155-4D05-9BE1-1A3624B44B84}">
      <dgm:prSet/>
      <dgm:spPr/>
      <dgm:t>
        <a:bodyPr/>
        <a:lstStyle/>
        <a:p>
          <a:endParaRPr lang="en-US"/>
        </a:p>
      </dgm:t>
    </dgm:pt>
    <dgm:pt modelId="{00CC9EBE-3534-4B20-9A77-D48A9DC770E2}" type="sibTrans" cxnId="{4533C46A-9155-4D05-9BE1-1A3624B44B84}">
      <dgm:prSet/>
      <dgm:spPr/>
      <dgm:t>
        <a:bodyPr/>
        <a:lstStyle/>
        <a:p>
          <a:endParaRPr lang="en-US"/>
        </a:p>
      </dgm:t>
    </dgm:pt>
    <dgm:pt modelId="{F690091D-7C46-4AD7-85FC-D0F9C1B3A2C7}" type="pres">
      <dgm:prSet presAssocID="{9340B016-FB00-4CF4-8791-C0B1C62D4B47}" presName="mainComposite" presStyleCnt="0">
        <dgm:presLayoutVars>
          <dgm:chPref val="1"/>
          <dgm:dir/>
          <dgm:animOne val="branch"/>
          <dgm:animLvl val="lvl"/>
          <dgm:resizeHandles val="exact"/>
        </dgm:presLayoutVars>
      </dgm:prSet>
      <dgm:spPr/>
      <dgm:t>
        <a:bodyPr/>
        <a:lstStyle/>
        <a:p>
          <a:endParaRPr lang="en-US"/>
        </a:p>
      </dgm:t>
    </dgm:pt>
    <dgm:pt modelId="{CA8A4786-7B0A-4DC2-8E01-965D495BF476}" type="pres">
      <dgm:prSet presAssocID="{9340B016-FB00-4CF4-8791-C0B1C62D4B47}" presName="hierFlow" presStyleCnt="0"/>
      <dgm:spPr/>
    </dgm:pt>
    <dgm:pt modelId="{4D090F10-2302-414D-ABD8-710745821CA1}" type="pres">
      <dgm:prSet presAssocID="{9340B016-FB00-4CF4-8791-C0B1C62D4B47}" presName="firstBuf" presStyleCnt="0"/>
      <dgm:spPr/>
    </dgm:pt>
    <dgm:pt modelId="{3049DBB2-57D7-4FAC-AE9E-744BA91FFEC0}" type="pres">
      <dgm:prSet presAssocID="{9340B016-FB00-4CF4-8791-C0B1C62D4B47}" presName="hierChild1" presStyleCnt="0">
        <dgm:presLayoutVars>
          <dgm:chPref val="1"/>
          <dgm:animOne val="branch"/>
          <dgm:animLvl val="lvl"/>
        </dgm:presLayoutVars>
      </dgm:prSet>
      <dgm:spPr/>
    </dgm:pt>
    <dgm:pt modelId="{BA7ABD31-C032-4E95-A1CD-2283F1BD7BC2}" type="pres">
      <dgm:prSet presAssocID="{F2E3D72A-4D9A-4728-A3F0-39E3EAABA89C}" presName="Name14" presStyleCnt="0"/>
      <dgm:spPr/>
    </dgm:pt>
    <dgm:pt modelId="{1AAF67A9-3727-4A91-81F6-345B89CE2726}" type="pres">
      <dgm:prSet presAssocID="{F2E3D72A-4D9A-4728-A3F0-39E3EAABA89C}" presName="level1Shape" presStyleLbl="node0" presStyleIdx="0" presStyleCnt="1">
        <dgm:presLayoutVars>
          <dgm:chPref val="3"/>
        </dgm:presLayoutVars>
      </dgm:prSet>
      <dgm:spPr/>
      <dgm:t>
        <a:bodyPr/>
        <a:lstStyle/>
        <a:p>
          <a:endParaRPr lang="en-US"/>
        </a:p>
      </dgm:t>
    </dgm:pt>
    <dgm:pt modelId="{CF439795-9950-4034-951A-4F741FC528D0}" type="pres">
      <dgm:prSet presAssocID="{F2E3D72A-4D9A-4728-A3F0-39E3EAABA89C}" presName="hierChild2" presStyleCnt="0"/>
      <dgm:spPr/>
    </dgm:pt>
    <dgm:pt modelId="{3CEAFF8C-9BBA-4D69-8508-23151C520699}" type="pres">
      <dgm:prSet presAssocID="{0ACF4B29-39F5-46F5-8A2F-15C34E5B4E81}" presName="Name19" presStyleLbl="parChTrans1D2" presStyleIdx="0" presStyleCnt="2"/>
      <dgm:spPr/>
      <dgm:t>
        <a:bodyPr/>
        <a:lstStyle/>
        <a:p>
          <a:endParaRPr lang="en-US"/>
        </a:p>
      </dgm:t>
    </dgm:pt>
    <dgm:pt modelId="{89DF01FF-0785-40E2-9280-44A299D05313}" type="pres">
      <dgm:prSet presAssocID="{F44D963A-7D47-41E5-9EBF-D9F78FD588CA}" presName="Name21" presStyleCnt="0"/>
      <dgm:spPr/>
    </dgm:pt>
    <dgm:pt modelId="{AF35A4AF-BECA-4778-9FBC-50BBC7028CCD}" type="pres">
      <dgm:prSet presAssocID="{F44D963A-7D47-41E5-9EBF-D9F78FD588CA}" presName="level2Shape" presStyleLbl="node2" presStyleIdx="0" presStyleCnt="2"/>
      <dgm:spPr/>
      <dgm:t>
        <a:bodyPr/>
        <a:lstStyle/>
        <a:p>
          <a:endParaRPr lang="en-US"/>
        </a:p>
      </dgm:t>
    </dgm:pt>
    <dgm:pt modelId="{7B031472-C77F-4150-A028-21A50D43D7B9}" type="pres">
      <dgm:prSet presAssocID="{F44D963A-7D47-41E5-9EBF-D9F78FD588CA}" presName="hierChild3" presStyleCnt="0"/>
      <dgm:spPr/>
    </dgm:pt>
    <dgm:pt modelId="{092FBB37-40E4-459E-B207-D6181496079F}" type="pres">
      <dgm:prSet presAssocID="{AF15914E-A450-4C3D-8AB9-31B61A0AF913}" presName="Name19" presStyleLbl="parChTrans1D3" presStyleIdx="0" presStyleCnt="3"/>
      <dgm:spPr/>
      <dgm:t>
        <a:bodyPr/>
        <a:lstStyle/>
        <a:p>
          <a:endParaRPr lang="en-US"/>
        </a:p>
      </dgm:t>
    </dgm:pt>
    <dgm:pt modelId="{96777F6C-3E0B-498C-BD61-CDBE40A99BDD}" type="pres">
      <dgm:prSet presAssocID="{0AA39F89-DF1D-4365-81E5-A22A39934166}" presName="Name21" presStyleCnt="0"/>
      <dgm:spPr/>
    </dgm:pt>
    <dgm:pt modelId="{9402BDFC-E5E5-4534-B04B-5CFE5ABD19F1}" type="pres">
      <dgm:prSet presAssocID="{0AA39F89-DF1D-4365-81E5-A22A39934166}" presName="level2Shape" presStyleLbl="node3" presStyleIdx="0" presStyleCnt="3"/>
      <dgm:spPr/>
      <dgm:t>
        <a:bodyPr/>
        <a:lstStyle/>
        <a:p>
          <a:endParaRPr lang="en-US"/>
        </a:p>
      </dgm:t>
    </dgm:pt>
    <dgm:pt modelId="{AB81615A-4445-4FD7-BFFF-BF006C3C4D7E}" type="pres">
      <dgm:prSet presAssocID="{0AA39F89-DF1D-4365-81E5-A22A39934166}" presName="hierChild3" presStyleCnt="0"/>
      <dgm:spPr/>
    </dgm:pt>
    <dgm:pt modelId="{F9E70852-D8D4-47A0-9D66-FC321CAF24A0}" type="pres">
      <dgm:prSet presAssocID="{87E78DC3-DA1F-4ACD-80BF-1F59743442A3}" presName="Name19" presStyleLbl="parChTrans1D3" presStyleIdx="1" presStyleCnt="3"/>
      <dgm:spPr/>
      <dgm:t>
        <a:bodyPr/>
        <a:lstStyle/>
        <a:p>
          <a:endParaRPr lang="en-US"/>
        </a:p>
      </dgm:t>
    </dgm:pt>
    <dgm:pt modelId="{6EFBC43A-3FCD-4C56-9E39-39F8067ADFAE}" type="pres">
      <dgm:prSet presAssocID="{3D3FCC06-9E86-430C-99F8-A1B8F0959F06}" presName="Name21" presStyleCnt="0"/>
      <dgm:spPr/>
    </dgm:pt>
    <dgm:pt modelId="{E0DB6B76-E0EA-4197-B184-7E1B3F65F273}" type="pres">
      <dgm:prSet presAssocID="{3D3FCC06-9E86-430C-99F8-A1B8F0959F06}" presName="level2Shape" presStyleLbl="node3" presStyleIdx="1" presStyleCnt="3"/>
      <dgm:spPr/>
      <dgm:t>
        <a:bodyPr/>
        <a:lstStyle/>
        <a:p>
          <a:endParaRPr lang="en-US"/>
        </a:p>
      </dgm:t>
    </dgm:pt>
    <dgm:pt modelId="{A673C18D-9895-45BD-A6EF-FBEC3C4886B0}" type="pres">
      <dgm:prSet presAssocID="{3D3FCC06-9E86-430C-99F8-A1B8F0959F06}" presName="hierChild3" presStyleCnt="0"/>
      <dgm:spPr/>
    </dgm:pt>
    <dgm:pt modelId="{39FE154B-FFA9-4A2B-9A99-A54EDD9D0571}" type="pres">
      <dgm:prSet presAssocID="{5500486D-6430-4F14-9EFB-CDFA8867E69A}" presName="Name19" presStyleLbl="parChTrans1D2" presStyleIdx="1" presStyleCnt="2"/>
      <dgm:spPr/>
      <dgm:t>
        <a:bodyPr/>
        <a:lstStyle/>
        <a:p>
          <a:endParaRPr lang="en-US"/>
        </a:p>
      </dgm:t>
    </dgm:pt>
    <dgm:pt modelId="{8C2AE2CB-0BB9-4569-AABE-778C934CD159}" type="pres">
      <dgm:prSet presAssocID="{A18E7458-38DA-43EE-BD53-2640A264A91D}" presName="Name21" presStyleCnt="0"/>
      <dgm:spPr/>
    </dgm:pt>
    <dgm:pt modelId="{6224382D-909F-43EF-9425-4214818322C3}" type="pres">
      <dgm:prSet presAssocID="{A18E7458-38DA-43EE-BD53-2640A264A91D}" presName="level2Shape" presStyleLbl="node2" presStyleIdx="1" presStyleCnt="2"/>
      <dgm:spPr/>
      <dgm:t>
        <a:bodyPr/>
        <a:lstStyle/>
        <a:p>
          <a:endParaRPr lang="en-US"/>
        </a:p>
      </dgm:t>
    </dgm:pt>
    <dgm:pt modelId="{0505CF86-3D47-4CE3-8648-23C431E3EE51}" type="pres">
      <dgm:prSet presAssocID="{A18E7458-38DA-43EE-BD53-2640A264A91D}" presName="hierChild3" presStyleCnt="0"/>
      <dgm:spPr/>
    </dgm:pt>
    <dgm:pt modelId="{DEE99896-1935-444B-B8C1-56FC807B8DEE}" type="pres">
      <dgm:prSet presAssocID="{14335E1B-EB47-4ABA-AC39-820EB2BEBEA3}" presName="Name19" presStyleLbl="parChTrans1D3" presStyleIdx="2" presStyleCnt="3"/>
      <dgm:spPr/>
      <dgm:t>
        <a:bodyPr/>
        <a:lstStyle/>
        <a:p>
          <a:endParaRPr lang="en-US"/>
        </a:p>
      </dgm:t>
    </dgm:pt>
    <dgm:pt modelId="{DC6CD690-76FC-468C-ADDA-882DFC691F69}" type="pres">
      <dgm:prSet presAssocID="{E3F325F2-CF20-4A40-B134-ECFA5235153C}" presName="Name21" presStyleCnt="0"/>
      <dgm:spPr/>
    </dgm:pt>
    <dgm:pt modelId="{AAE49F51-B322-452C-9633-24F2B347E131}" type="pres">
      <dgm:prSet presAssocID="{E3F325F2-CF20-4A40-B134-ECFA5235153C}" presName="level2Shape" presStyleLbl="node3" presStyleIdx="2" presStyleCnt="3"/>
      <dgm:spPr/>
      <dgm:t>
        <a:bodyPr/>
        <a:lstStyle/>
        <a:p>
          <a:endParaRPr lang="en-US"/>
        </a:p>
      </dgm:t>
    </dgm:pt>
    <dgm:pt modelId="{6BAABF88-1E5E-4642-B206-3AF903DA5343}" type="pres">
      <dgm:prSet presAssocID="{E3F325F2-CF20-4A40-B134-ECFA5235153C}" presName="hierChild3" presStyleCnt="0"/>
      <dgm:spPr/>
    </dgm:pt>
    <dgm:pt modelId="{F835CD02-C450-4981-AC0A-DE2A27F07B0D}" type="pres">
      <dgm:prSet presAssocID="{9340B016-FB00-4CF4-8791-C0B1C62D4B47}" presName="bgShapesFlow" presStyleCnt="0"/>
      <dgm:spPr/>
    </dgm:pt>
    <dgm:pt modelId="{0BCB7172-FB0E-4C25-A77B-C3B431383E33}" type="pres">
      <dgm:prSet presAssocID="{4D1BD7C6-3F7A-401D-BC87-F449E836816C}" presName="rectComp" presStyleCnt="0"/>
      <dgm:spPr/>
    </dgm:pt>
    <dgm:pt modelId="{2C0B1C70-7955-4026-9424-769AB8FFA6D6}" type="pres">
      <dgm:prSet presAssocID="{4D1BD7C6-3F7A-401D-BC87-F449E836816C}" presName="bgRect" presStyleLbl="bgShp" presStyleIdx="0" presStyleCnt="3"/>
      <dgm:spPr/>
      <dgm:t>
        <a:bodyPr/>
        <a:lstStyle/>
        <a:p>
          <a:endParaRPr lang="en-US"/>
        </a:p>
      </dgm:t>
    </dgm:pt>
    <dgm:pt modelId="{CC66C2BA-92E2-4A84-9E8C-1290CA6434F6}" type="pres">
      <dgm:prSet presAssocID="{4D1BD7C6-3F7A-401D-BC87-F449E836816C}" presName="bgRectTx" presStyleLbl="bgShp" presStyleIdx="0" presStyleCnt="3">
        <dgm:presLayoutVars>
          <dgm:bulletEnabled val="1"/>
        </dgm:presLayoutVars>
      </dgm:prSet>
      <dgm:spPr/>
      <dgm:t>
        <a:bodyPr/>
        <a:lstStyle/>
        <a:p>
          <a:endParaRPr lang="en-US"/>
        </a:p>
      </dgm:t>
    </dgm:pt>
    <dgm:pt modelId="{1CFF1315-DCC3-4D66-BBD1-0697CD7B1243}" type="pres">
      <dgm:prSet presAssocID="{4D1BD7C6-3F7A-401D-BC87-F449E836816C}" presName="spComp" presStyleCnt="0"/>
      <dgm:spPr/>
    </dgm:pt>
    <dgm:pt modelId="{626ACDB3-8AB4-4EA0-909A-542604497C5E}" type="pres">
      <dgm:prSet presAssocID="{4D1BD7C6-3F7A-401D-BC87-F449E836816C}" presName="vSp" presStyleCnt="0"/>
      <dgm:spPr/>
    </dgm:pt>
    <dgm:pt modelId="{FB7B06AA-0C20-4737-AECB-5A42590AE79B}" type="pres">
      <dgm:prSet presAssocID="{3B3B46B8-FE68-4CCA-B5B6-D1C0DBC0366C}" presName="rectComp" presStyleCnt="0"/>
      <dgm:spPr/>
    </dgm:pt>
    <dgm:pt modelId="{B65A0098-CB06-4562-B759-257657D7A056}" type="pres">
      <dgm:prSet presAssocID="{3B3B46B8-FE68-4CCA-B5B6-D1C0DBC0366C}" presName="bgRect" presStyleLbl="bgShp" presStyleIdx="1" presStyleCnt="3"/>
      <dgm:spPr/>
      <dgm:t>
        <a:bodyPr/>
        <a:lstStyle/>
        <a:p>
          <a:endParaRPr lang="en-US"/>
        </a:p>
      </dgm:t>
    </dgm:pt>
    <dgm:pt modelId="{5B2E5E89-2A08-4BAF-B2A8-A565B175AFE0}" type="pres">
      <dgm:prSet presAssocID="{3B3B46B8-FE68-4CCA-B5B6-D1C0DBC0366C}" presName="bgRectTx" presStyleLbl="bgShp" presStyleIdx="1" presStyleCnt="3">
        <dgm:presLayoutVars>
          <dgm:bulletEnabled val="1"/>
        </dgm:presLayoutVars>
      </dgm:prSet>
      <dgm:spPr/>
      <dgm:t>
        <a:bodyPr/>
        <a:lstStyle/>
        <a:p>
          <a:endParaRPr lang="en-US"/>
        </a:p>
      </dgm:t>
    </dgm:pt>
    <dgm:pt modelId="{81AEF9AF-A934-4B95-A8D6-E384AB4C79B8}" type="pres">
      <dgm:prSet presAssocID="{3B3B46B8-FE68-4CCA-B5B6-D1C0DBC0366C}" presName="spComp" presStyleCnt="0"/>
      <dgm:spPr/>
    </dgm:pt>
    <dgm:pt modelId="{F7956A75-FEC8-4C7B-9B39-99B27222F0C2}" type="pres">
      <dgm:prSet presAssocID="{3B3B46B8-FE68-4CCA-B5B6-D1C0DBC0366C}" presName="vSp" presStyleCnt="0"/>
      <dgm:spPr/>
    </dgm:pt>
    <dgm:pt modelId="{03FAA2FB-95D2-4566-AA90-4F82108DFB10}" type="pres">
      <dgm:prSet presAssocID="{7D6C059D-8090-4EB1-91A8-EBB8DBA12817}" presName="rectComp" presStyleCnt="0"/>
      <dgm:spPr/>
    </dgm:pt>
    <dgm:pt modelId="{A2EA5BFF-5CC5-48CB-ADBF-25BB61816D71}" type="pres">
      <dgm:prSet presAssocID="{7D6C059D-8090-4EB1-91A8-EBB8DBA12817}" presName="bgRect" presStyleLbl="bgShp" presStyleIdx="2" presStyleCnt="3"/>
      <dgm:spPr/>
      <dgm:t>
        <a:bodyPr/>
        <a:lstStyle/>
        <a:p>
          <a:endParaRPr lang="en-US"/>
        </a:p>
      </dgm:t>
    </dgm:pt>
    <dgm:pt modelId="{5EC5719D-8028-410C-85FC-13E295FBECF1}" type="pres">
      <dgm:prSet presAssocID="{7D6C059D-8090-4EB1-91A8-EBB8DBA12817}" presName="bgRectTx" presStyleLbl="bgShp" presStyleIdx="2" presStyleCnt="3">
        <dgm:presLayoutVars>
          <dgm:bulletEnabled val="1"/>
        </dgm:presLayoutVars>
      </dgm:prSet>
      <dgm:spPr/>
      <dgm:t>
        <a:bodyPr/>
        <a:lstStyle/>
        <a:p>
          <a:endParaRPr lang="en-US"/>
        </a:p>
      </dgm:t>
    </dgm:pt>
  </dgm:ptLst>
  <dgm:cxnLst>
    <dgm:cxn modelId="{26F2A962-D0E5-488A-8E22-807CF79C4EFA}" type="presOf" srcId="{5500486D-6430-4F14-9EFB-CDFA8867E69A}" destId="{39FE154B-FFA9-4A2B-9A99-A54EDD9D0571}" srcOrd="0" destOrd="0" presId="urn:microsoft.com/office/officeart/2005/8/layout/hierarchy6"/>
    <dgm:cxn modelId="{5C2D7445-D7F7-4E8F-A5AE-F5423BD25D43}" type="presOf" srcId="{3B3B46B8-FE68-4CCA-B5B6-D1C0DBC0366C}" destId="{B65A0098-CB06-4562-B759-257657D7A056}" srcOrd="0" destOrd="0" presId="urn:microsoft.com/office/officeart/2005/8/layout/hierarchy6"/>
    <dgm:cxn modelId="{606EFD32-115B-4853-8559-4BB9E9F84F68}" srcId="{9340B016-FB00-4CF4-8791-C0B1C62D4B47}" destId="{3B3B46B8-FE68-4CCA-B5B6-D1C0DBC0366C}" srcOrd="2" destOrd="0" parTransId="{41F1524D-C043-45A3-A5F0-B3C66C5612E7}" sibTransId="{83C4791B-4F0C-4220-BF0E-BEF90833D05E}"/>
    <dgm:cxn modelId="{C15EBEF6-E3F4-4BB0-8FB5-E3DE01F64915}" srcId="{9340B016-FB00-4CF4-8791-C0B1C62D4B47}" destId="{4D1BD7C6-3F7A-401D-BC87-F449E836816C}" srcOrd="1" destOrd="0" parTransId="{B4753627-7D8E-473A-ABED-CBB5BC0947E6}" sibTransId="{EFBA86CC-B8F0-4B4A-844F-BA56210F2DDB}"/>
    <dgm:cxn modelId="{506F190B-9F59-4820-87BD-54336BE33F81}" type="presOf" srcId="{3B3B46B8-FE68-4CCA-B5B6-D1C0DBC0366C}" destId="{5B2E5E89-2A08-4BAF-B2A8-A565B175AFE0}" srcOrd="1" destOrd="0" presId="urn:microsoft.com/office/officeart/2005/8/layout/hierarchy6"/>
    <dgm:cxn modelId="{F76335E1-BE8C-42D2-AD1A-4D197010823B}" srcId="{F44D963A-7D47-41E5-9EBF-D9F78FD588CA}" destId="{3D3FCC06-9E86-430C-99F8-A1B8F0959F06}" srcOrd="1" destOrd="0" parTransId="{87E78DC3-DA1F-4ACD-80BF-1F59743442A3}" sibTransId="{43A43EB8-8075-42DF-AD09-6E36C3174719}"/>
    <dgm:cxn modelId="{4533C46A-9155-4D05-9BE1-1A3624B44B84}" srcId="{9340B016-FB00-4CF4-8791-C0B1C62D4B47}" destId="{7D6C059D-8090-4EB1-91A8-EBB8DBA12817}" srcOrd="3" destOrd="0" parTransId="{2CA01833-9B45-48E4-8DD5-A30AFEBB9D6A}" sibTransId="{00CC9EBE-3534-4B20-9A77-D48A9DC770E2}"/>
    <dgm:cxn modelId="{22BC3EBE-114A-4018-8931-08A0FB2C5707}" type="presOf" srcId="{A18E7458-38DA-43EE-BD53-2640A264A91D}" destId="{6224382D-909F-43EF-9425-4214818322C3}" srcOrd="0" destOrd="0" presId="urn:microsoft.com/office/officeart/2005/8/layout/hierarchy6"/>
    <dgm:cxn modelId="{EBE615A2-F98C-4135-86FA-560F98249022}" type="presOf" srcId="{9340B016-FB00-4CF4-8791-C0B1C62D4B47}" destId="{F690091D-7C46-4AD7-85FC-D0F9C1B3A2C7}" srcOrd="0" destOrd="0" presId="urn:microsoft.com/office/officeart/2005/8/layout/hierarchy6"/>
    <dgm:cxn modelId="{31FF0C51-FBF7-4D28-8271-E39959EADF6F}" type="presOf" srcId="{87E78DC3-DA1F-4ACD-80BF-1F59743442A3}" destId="{F9E70852-D8D4-47A0-9D66-FC321CAF24A0}" srcOrd="0" destOrd="0" presId="urn:microsoft.com/office/officeart/2005/8/layout/hierarchy6"/>
    <dgm:cxn modelId="{EDF8B53B-FD2D-42E8-ADBF-ABF062ABBCA1}" type="presOf" srcId="{7D6C059D-8090-4EB1-91A8-EBB8DBA12817}" destId="{A2EA5BFF-5CC5-48CB-ADBF-25BB61816D71}" srcOrd="0" destOrd="0" presId="urn:microsoft.com/office/officeart/2005/8/layout/hierarchy6"/>
    <dgm:cxn modelId="{CFEA098E-AD73-4A26-8990-4D9959725F89}" type="presOf" srcId="{4D1BD7C6-3F7A-401D-BC87-F449E836816C}" destId="{2C0B1C70-7955-4026-9424-769AB8FFA6D6}" srcOrd="0" destOrd="0" presId="urn:microsoft.com/office/officeart/2005/8/layout/hierarchy6"/>
    <dgm:cxn modelId="{1832DE9D-0FCC-4895-963B-8E61C2CEF52D}" srcId="{F2E3D72A-4D9A-4728-A3F0-39E3EAABA89C}" destId="{F44D963A-7D47-41E5-9EBF-D9F78FD588CA}" srcOrd="0" destOrd="0" parTransId="{0ACF4B29-39F5-46F5-8A2F-15C34E5B4E81}" sibTransId="{E60F35BC-8C2C-49A8-BD42-02EF7AB3A4FA}"/>
    <dgm:cxn modelId="{B4E360A9-4CBB-4765-ACCC-07C263AAD730}" srcId="{A18E7458-38DA-43EE-BD53-2640A264A91D}" destId="{E3F325F2-CF20-4A40-B134-ECFA5235153C}" srcOrd="0" destOrd="0" parTransId="{14335E1B-EB47-4ABA-AC39-820EB2BEBEA3}" sibTransId="{1DEF0797-7F78-4BCD-9D37-05D696B8EF94}"/>
    <dgm:cxn modelId="{94EDA422-073F-4741-A79C-0935D93B426D}" srcId="{F44D963A-7D47-41E5-9EBF-D9F78FD588CA}" destId="{0AA39F89-DF1D-4365-81E5-A22A39934166}" srcOrd="0" destOrd="0" parTransId="{AF15914E-A450-4C3D-8AB9-31B61A0AF913}" sibTransId="{E80F09B0-E694-4667-BA9D-B3770D44145E}"/>
    <dgm:cxn modelId="{8847C9F0-4C23-4F8F-8167-7E32C04FC6FF}" type="presOf" srcId="{3D3FCC06-9E86-430C-99F8-A1B8F0959F06}" destId="{E0DB6B76-E0EA-4197-B184-7E1B3F65F273}" srcOrd="0" destOrd="0" presId="urn:microsoft.com/office/officeart/2005/8/layout/hierarchy6"/>
    <dgm:cxn modelId="{15DA7696-9C5D-4036-BC36-9EADC2E5A3E2}" type="presOf" srcId="{4D1BD7C6-3F7A-401D-BC87-F449E836816C}" destId="{CC66C2BA-92E2-4A84-9E8C-1290CA6434F6}" srcOrd="1" destOrd="0" presId="urn:microsoft.com/office/officeart/2005/8/layout/hierarchy6"/>
    <dgm:cxn modelId="{573DA6C5-0040-4FCC-AAB7-AF12820F000D}" type="presOf" srcId="{7D6C059D-8090-4EB1-91A8-EBB8DBA12817}" destId="{5EC5719D-8028-410C-85FC-13E295FBECF1}" srcOrd="1" destOrd="0" presId="urn:microsoft.com/office/officeart/2005/8/layout/hierarchy6"/>
    <dgm:cxn modelId="{69ADAF8F-07D5-4FC8-8BA7-4C876B84A23E}" type="presOf" srcId="{0ACF4B29-39F5-46F5-8A2F-15C34E5B4E81}" destId="{3CEAFF8C-9BBA-4D69-8508-23151C520699}" srcOrd="0" destOrd="0" presId="urn:microsoft.com/office/officeart/2005/8/layout/hierarchy6"/>
    <dgm:cxn modelId="{CD2A71A5-4792-4FE5-AA27-FDCFB8983502}" srcId="{9340B016-FB00-4CF4-8791-C0B1C62D4B47}" destId="{F2E3D72A-4D9A-4728-A3F0-39E3EAABA89C}" srcOrd="0" destOrd="0" parTransId="{C7785305-EEEA-4F54-A937-3B789C02B889}" sibTransId="{F696BC51-1D01-4AA0-ADE0-FAC3E5D1DB6E}"/>
    <dgm:cxn modelId="{910447AE-DC53-4385-A79A-6756569B6A00}" type="presOf" srcId="{E3F325F2-CF20-4A40-B134-ECFA5235153C}" destId="{AAE49F51-B322-452C-9633-24F2B347E131}" srcOrd="0" destOrd="0" presId="urn:microsoft.com/office/officeart/2005/8/layout/hierarchy6"/>
    <dgm:cxn modelId="{387A3CE6-7403-4792-BAE3-52BE8B91FC3C}" type="presOf" srcId="{14335E1B-EB47-4ABA-AC39-820EB2BEBEA3}" destId="{DEE99896-1935-444B-B8C1-56FC807B8DEE}" srcOrd="0" destOrd="0" presId="urn:microsoft.com/office/officeart/2005/8/layout/hierarchy6"/>
    <dgm:cxn modelId="{89581504-F88B-4792-9F24-87F6A1753791}" type="presOf" srcId="{0AA39F89-DF1D-4365-81E5-A22A39934166}" destId="{9402BDFC-E5E5-4534-B04B-5CFE5ABD19F1}" srcOrd="0" destOrd="0" presId="urn:microsoft.com/office/officeart/2005/8/layout/hierarchy6"/>
    <dgm:cxn modelId="{7770019F-7B51-4FE9-B067-7F2A293256B2}" srcId="{F2E3D72A-4D9A-4728-A3F0-39E3EAABA89C}" destId="{A18E7458-38DA-43EE-BD53-2640A264A91D}" srcOrd="1" destOrd="0" parTransId="{5500486D-6430-4F14-9EFB-CDFA8867E69A}" sibTransId="{9B255B96-2576-4D55-AD3C-DC1A1206A834}"/>
    <dgm:cxn modelId="{0AEACB31-6327-4758-853B-6CC7FAA2798B}" type="presOf" srcId="{F2E3D72A-4D9A-4728-A3F0-39E3EAABA89C}" destId="{1AAF67A9-3727-4A91-81F6-345B89CE2726}" srcOrd="0" destOrd="0" presId="urn:microsoft.com/office/officeart/2005/8/layout/hierarchy6"/>
    <dgm:cxn modelId="{BE51D162-C32D-4BBB-823F-E888A738AC71}" type="presOf" srcId="{AF15914E-A450-4C3D-8AB9-31B61A0AF913}" destId="{092FBB37-40E4-459E-B207-D6181496079F}" srcOrd="0" destOrd="0" presId="urn:microsoft.com/office/officeart/2005/8/layout/hierarchy6"/>
    <dgm:cxn modelId="{3000D918-F0A6-425D-B281-90E0D13D7F62}" type="presOf" srcId="{F44D963A-7D47-41E5-9EBF-D9F78FD588CA}" destId="{AF35A4AF-BECA-4778-9FBC-50BBC7028CCD}" srcOrd="0" destOrd="0" presId="urn:microsoft.com/office/officeart/2005/8/layout/hierarchy6"/>
    <dgm:cxn modelId="{C520D67D-B66A-4F06-B79F-8F82F989A838}" type="presParOf" srcId="{F690091D-7C46-4AD7-85FC-D0F9C1B3A2C7}" destId="{CA8A4786-7B0A-4DC2-8E01-965D495BF476}" srcOrd="0" destOrd="0" presId="urn:microsoft.com/office/officeart/2005/8/layout/hierarchy6"/>
    <dgm:cxn modelId="{B6819F26-F1A2-4B21-A19A-6F1CB14F871A}" type="presParOf" srcId="{CA8A4786-7B0A-4DC2-8E01-965D495BF476}" destId="{4D090F10-2302-414D-ABD8-710745821CA1}" srcOrd="0" destOrd="0" presId="urn:microsoft.com/office/officeart/2005/8/layout/hierarchy6"/>
    <dgm:cxn modelId="{4B7A0FBA-2DEF-44D5-8F7F-B65CEE3BC804}" type="presParOf" srcId="{CA8A4786-7B0A-4DC2-8E01-965D495BF476}" destId="{3049DBB2-57D7-4FAC-AE9E-744BA91FFEC0}" srcOrd="1" destOrd="0" presId="urn:microsoft.com/office/officeart/2005/8/layout/hierarchy6"/>
    <dgm:cxn modelId="{EE7B61FD-6A66-4FBB-B063-C8E3D82D19F2}" type="presParOf" srcId="{3049DBB2-57D7-4FAC-AE9E-744BA91FFEC0}" destId="{BA7ABD31-C032-4E95-A1CD-2283F1BD7BC2}" srcOrd="0" destOrd="0" presId="urn:microsoft.com/office/officeart/2005/8/layout/hierarchy6"/>
    <dgm:cxn modelId="{48FCF947-9533-4DA3-99C8-67283AE0FF14}" type="presParOf" srcId="{BA7ABD31-C032-4E95-A1CD-2283F1BD7BC2}" destId="{1AAF67A9-3727-4A91-81F6-345B89CE2726}" srcOrd="0" destOrd="0" presId="urn:microsoft.com/office/officeart/2005/8/layout/hierarchy6"/>
    <dgm:cxn modelId="{D319F647-5E5A-49C2-A5B3-15728925C8C3}" type="presParOf" srcId="{BA7ABD31-C032-4E95-A1CD-2283F1BD7BC2}" destId="{CF439795-9950-4034-951A-4F741FC528D0}" srcOrd="1" destOrd="0" presId="urn:microsoft.com/office/officeart/2005/8/layout/hierarchy6"/>
    <dgm:cxn modelId="{6BB6250E-412C-4AB8-81E8-12500BC22A8C}" type="presParOf" srcId="{CF439795-9950-4034-951A-4F741FC528D0}" destId="{3CEAFF8C-9BBA-4D69-8508-23151C520699}" srcOrd="0" destOrd="0" presId="urn:microsoft.com/office/officeart/2005/8/layout/hierarchy6"/>
    <dgm:cxn modelId="{4ED836BD-001B-4FCB-B133-48CB0F2D23B4}" type="presParOf" srcId="{CF439795-9950-4034-951A-4F741FC528D0}" destId="{89DF01FF-0785-40E2-9280-44A299D05313}" srcOrd="1" destOrd="0" presId="urn:microsoft.com/office/officeart/2005/8/layout/hierarchy6"/>
    <dgm:cxn modelId="{ECE3CA2C-187C-42DD-8079-CB0BF8FF4AD9}" type="presParOf" srcId="{89DF01FF-0785-40E2-9280-44A299D05313}" destId="{AF35A4AF-BECA-4778-9FBC-50BBC7028CCD}" srcOrd="0" destOrd="0" presId="urn:microsoft.com/office/officeart/2005/8/layout/hierarchy6"/>
    <dgm:cxn modelId="{5E49B3ED-F35F-4BB4-9F9E-0473804A7B93}" type="presParOf" srcId="{89DF01FF-0785-40E2-9280-44A299D05313}" destId="{7B031472-C77F-4150-A028-21A50D43D7B9}" srcOrd="1" destOrd="0" presId="urn:microsoft.com/office/officeart/2005/8/layout/hierarchy6"/>
    <dgm:cxn modelId="{C3334C88-6A9C-409A-B42C-EE7F9C7AB8C9}" type="presParOf" srcId="{7B031472-C77F-4150-A028-21A50D43D7B9}" destId="{092FBB37-40E4-459E-B207-D6181496079F}" srcOrd="0" destOrd="0" presId="urn:microsoft.com/office/officeart/2005/8/layout/hierarchy6"/>
    <dgm:cxn modelId="{03E4B0AE-950A-4205-A987-184069911185}" type="presParOf" srcId="{7B031472-C77F-4150-A028-21A50D43D7B9}" destId="{96777F6C-3E0B-498C-BD61-CDBE40A99BDD}" srcOrd="1" destOrd="0" presId="urn:microsoft.com/office/officeart/2005/8/layout/hierarchy6"/>
    <dgm:cxn modelId="{3FABDFE8-3011-4F02-891C-3B37D09EA812}" type="presParOf" srcId="{96777F6C-3E0B-498C-BD61-CDBE40A99BDD}" destId="{9402BDFC-E5E5-4534-B04B-5CFE5ABD19F1}" srcOrd="0" destOrd="0" presId="urn:microsoft.com/office/officeart/2005/8/layout/hierarchy6"/>
    <dgm:cxn modelId="{40F7AFCB-5008-4E73-AE07-AD102FB3A59D}" type="presParOf" srcId="{96777F6C-3E0B-498C-BD61-CDBE40A99BDD}" destId="{AB81615A-4445-4FD7-BFFF-BF006C3C4D7E}" srcOrd="1" destOrd="0" presId="urn:microsoft.com/office/officeart/2005/8/layout/hierarchy6"/>
    <dgm:cxn modelId="{1C2E77E7-640B-4FFF-B81E-9313E98CEC87}" type="presParOf" srcId="{7B031472-C77F-4150-A028-21A50D43D7B9}" destId="{F9E70852-D8D4-47A0-9D66-FC321CAF24A0}" srcOrd="2" destOrd="0" presId="urn:microsoft.com/office/officeart/2005/8/layout/hierarchy6"/>
    <dgm:cxn modelId="{DE47769D-BCC1-4B47-ABBE-60C24A36CA08}" type="presParOf" srcId="{7B031472-C77F-4150-A028-21A50D43D7B9}" destId="{6EFBC43A-3FCD-4C56-9E39-39F8067ADFAE}" srcOrd="3" destOrd="0" presId="urn:microsoft.com/office/officeart/2005/8/layout/hierarchy6"/>
    <dgm:cxn modelId="{E234CB57-14F5-4295-AF7B-636DF1A8C23D}" type="presParOf" srcId="{6EFBC43A-3FCD-4C56-9E39-39F8067ADFAE}" destId="{E0DB6B76-E0EA-4197-B184-7E1B3F65F273}" srcOrd="0" destOrd="0" presId="urn:microsoft.com/office/officeart/2005/8/layout/hierarchy6"/>
    <dgm:cxn modelId="{15564337-F30B-4AF3-AE1B-9F6EAD465AE0}" type="presParOf" srcId="{6EFBC43A-3FCD-4C56-9E39-39F8067ADFAE}" destId="{A673C18D-9895-45BD-A6EF-FBEC3C4886B0}" srcOrd="1" destOrd="0" presId="urn:microsoft.com/office/officeart/2005/8/layout/hierarchy6"/>
    <dgm:cxn modelId="{195FD204-F174-4513-87B3-43220BFFD8C8}" type="presParOf" srcId="{CF439795-9950-4034-951A-4F741FC528D0}" destId="{39FE154B-FFA9-4A2B-9A99-A54EDD9D0571}" srcOrd="2" destOrd="0" presId="urn:microsoft.com/office/officeart/2005/8/layout/hierarchy6"/>
    <dgm:cxn modelId="{987BB4E9-C672-4DF1-8E17-55E2E17CBF14}" type="presParOf" srcId="{CF439795-9950-4034-951A-4F741FC528D0}" destId="{8C2AE2CB-0BB9-4569-AABE-778C934CD159}" srcOrd="3" destOrd="0" presId="urn:microsoft.com/office/officeart/2005/8/layout/hierarchy6"/>
    <dgm:cxn modelId="{37F8A45B-E98F-4C8A-B229-E7FC59D84C5B}" type="presParOf" srcId="{8C2AE2CB-0BB9-4569-AABE-778C934CD159}" destId="{6224382D-909F-43EF-9425-4214818322C3}" srcOrd="0" destOrd="0" presId="urn:microsoft.com/office/officeart/2005/8/layout/hierarchy6"/>
    <dgm:cxn modelId="{BD1C6F2B-D6DD-4FDB-84D7-B414628065B6}" type="presParOf" srcId="{8C2AE2CB-0BB9-4569-AABE-778C934CD159}" destId="{0505CF86-3D47-4CE3-8648-23C431E3EE51}" srcOrd="1" destOrd="0" presId="urn:microsoft.com/office/officeart/2005/8/layout/hierarchy6"/>
    <dgm:cxn modelId="{688E29D6-FDF1-4759-BBC8-66CC496613B0}" type="presParOf" srcId="{0505CF86-3D47-4CE3-8648-23C431E3EE51}" destId="{DEE99896-1935-444B-B8C1-56FC807B8DEE}" srcOrd="0" destOrd="0" presId="urn:microsoft.com/office/officeart/2005/8/layout/hierarchy6"/>
    <dgm:cxn modelId="{3FFF6E39-20E1-4114-BAD8-1052DD9A2CB0}" type="presParOf" srcId="{0505CF86-3D47-4CE3-8648-23C431E3EE51}" destId="{DC6CD690-76FC-468C-ADDA-882DFC691F69}" srcOrd="1" destOrd="0" presId="urn:microsoft.com/office/officeart/2005/8/layout/hierarchy6"/>
    <dgm:cxn modelId="{E2806470-7770-40BA-AB07-DBC0D12B0F53}" type="presParOf" srcId="{DC6CD690-76FC-468C-ADDA-882DFC691F69}" destId="{AAE49F51-B322-452C-9633-24F2B347E131}" srcOrd="0" destOrd="0" presId="urn:microsoft.com/office/officeart/2005/8/layout/hierarchy6"/>
    <dgm:cxn modelId="{11B357E1-E6CD-495F-976C-28E340C358A2}" type="presParOf" srcId="{DC6CD690-76FC-468C-ADDA-882DFC691F69}" destId="{6BAABF88-1E5E-4642-B206-3AF903DA5343}" srcOrd="1" destOrd="0" presId="urn:microsoft.com/office/officeart/2005/8/layout/hierarchy6"/>
    <dgm:cxn modelId="{9B20F537-F96D-4C9C-88EF-37F201F78A0D}" type="presParOf" srcId="{F690091D-7C46-4AD7-85FC-D0F9C1B3A2C7}" destId="{F835CD02-C450-4981-AC0A-DE2A27F07B0D}" srcOrd="1" destOrd="0" presId="urn:microsoft.com/office/officeart/2005/8/layout/hierarchy6"/>
    <dgm:cxn modelId="{8946091E-71A9-4037-AE2A-FF1FD9A6CA77}" type="presParOf" srcId="{F835CD02-C450-4981-AC0A-DE2A27F07B0D}" destId="{0BCB7172-FB0E-4C25-A77B-C3B431383E33}" srcOrd="0" destOrd="0" presId="urn:microsoft.com/office/officeart/2005/8/layout/hierarchy6"/>
    <dgm:cxn modelId="{12BD1C45-DEA2-4AFD-9BA7-87CE061FBC19}" type="presParOf" srcId="{0BCB7172-FB0E-4C25-A77B-C3B431383E33}" destId="{2C0B1C70-7955-4026-9424-769AB8FFA6D6}" srcOrd="0" destOrd="0" presId="urn:microsoft.com/office/officeart/2005/8/layout/hierarchy6"/>
    <dgm:cxn modelId="{0D28ACFD-680C-4F95-89F2-87819B38C06A}" type="presParOf" srcId="{0BCB7172-FB0E-4C25-A77B-C3B431383E33}" destId="{CC66C2BA-92E2-4A84-9E8C-1290CA6434F6}" srcOrd="1" destOrd="0" presId="urn:microsoft.com/office/officeart/2005/8/layout/hierarchy6"/>
    <dgm:cxn modelId="{2BC6D57A-E36A-4AD5-B3DB-6E7775A7A854}" type="presParOf" srcId="{F835CD02-C450-4981-AC0A-DE2A27F07B0D}" destId="{1CFF1315-DCC3-4D66-BBD1-0697CD7B1243}" srcOrd="1" destOrd="0" presId="urn:microsoft.com/office/officeart/2005/8/layout/hierarchy6"/>
    <dgm:cxn modelId="{ED91704B-B9D7-42C1-9B96-7E068164BB17}" type="presParOf" srcId="{1CFF1315-DCC3-4D66-BBD1-0697CD7B1243}" destId="{626ACDB3-8AB4-4EA0-909A-542604497C5E}" srcOrd="0" destOrd="0" presId="urn:microsoft.com/office/officeart/2005/8/layout/hierarchy6"/>
    <dgm:cxn modelId="{4C4EDEBB-3D7D-4557-AEA5-63C82667EC26}" type="presParOf" srcId="{F835CD02-C450-4981-AC0A-DE2A27F07B0D}" destId="{FB7B06AA-0C20-4737-AECB-5A42590AE79B}" srcOrd="2" destOrd="0" presId="urn:microsoft.com/office/officeart/2005/8/layout/hierarchy6"/>
    <dgm:cxn modelId="{E8584C21-A252-4741-8610-6E5BDBF86B93}" type="presParOf" srcId="{FB7B06AA-0C20-4737-AECB-5A42590AE79B}" destId="{B65A0098-CB06-4562-B759-257657D7A056}" srcOrd="0" destOrd="0" presId="urn:microsoft.com/office/officeart/2005/8/layout/hierarchy6"/>
    <dgm:cxn modelId="{FD09C80C-0407-4F44-A4E2-E08DB3E32F6E}" type="presParOf" srcId="{FB7B06AA-0C20-4737-AECB-5A42590AE79B}" destId="{5B2E5E89-2A08-4BAF-B2A8-A565B175AFE0}" srcOrd="1" destOrd="0" presId="urn:microsoft.com/office/officeart/2005/8/layout/hierarchy6"/>
    <dgm:cxn modelId="{211E76C1-5113-4C39-8C07-6D2492E543CD}" type="presParOf" srcId="{F835CD02-C450-4981-AC0A-DE2A27F07B0D}" destId="{81AEF9AF-A934-4B95-A8D6-E384AB4C79B8}" srcOrd="3" destOrd="0" presId="urn:microsoft.com/office/officeart/2005/8/layout/hierarchy6"/>
    <dgm:cxn modelId="{0ADB3DD8-E81F-4536-83CF-753683E7B40C}" type="presParOf" srcId="{81AEF9AF-A934-4B95-A8D6-E384AB4C79B8}" destId="{F7956A75-FEC8-4C7B-9B39-99B27222F0C2}" srcOrd="0" destOrd="0" presId="urn:microsoft.com/office/officeart/2005/8/layout/hierarchy6"/>
    <dgm:cxn modelId="{3936D7E2-8244-4304-B29A-A0EF921834B0}" type="presParOf" srcId="{F835CD02-C450-4981-AC0A-DE2A27F07B0D}" destId="{03FAA2FB-95D2-4566-AA90-4F82108DFB10}" srcOrd="4" destOrd="0" presId="urn:microsoft.com/office/officeart/2005/8/layout/hierarchy6"/>
    <dgm:cxn modelId="{FA23D1AD-F146-49DB-A306-8B27ED847715}" type="presParOf" srcId="{03FAA2FB-95D2-4566-AA90-4F82108DFB10}" destId="{A2EA5BFF-5CC5-48CB-ADBF-25BB61816D71}" srcOrd="0" destOrd="0" presId="urn:microsoft.com/office/officeart/2005/8/layout/hierarchy6"/>
    <dgm:cxn modelId="{EA7F29E7-726F-49AE-8888-03A06B8BD3E7}" type="presParOf" srcId="{03FAA2FB-95D2-4566-AA90-4F82108DFB10}" destId="{5EC5719D-8028-410C-85FC-13E295FBECF1}"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D95C5C-89F4-4A1A-B278-333D32F15F55}" type="doc">
      <dgm:prSet loTypeId="urn:microsoft.com/office/officeart/2005/8/layout/arrow2" loCatId="process" qsTypeId="urn:microsoft.com/office/officeart/2005/8/quickstyle/simple1" qsCatId="simple" csTypeId="urn:microsoft.com/office/officeart/2005/8/colors/accent1_2" csCatId="accent1" phldr="1"/>
      <dgm:spPr/>
    </dgm:pt>
    <dgm:pt modelId="{21E4EAB9-BCF2-4A62-B1A7-1D1FBB80C78E}">
      <dgm:prSet phldrT="[Text]" custT="1"/>
      <dgm:spPr/>
      <dgm:t>
        <a:bodyPr/>
        <a:lstStyle/>
        <a:p>
          <a:r>
            <a:rPr lang="en-US" sz="1000" dirty="0" smtClean="0"/>
            <a:t>Fewer Devices</a:t>
          </a:r>
          <a:endParaRPr lang="en-US" sz="1000" dirty="0"/>
        </a:p>
      </dgm:t>
    </dgm:pt>
    <dgm:pt modelId="{6363CEB3-673B-4B25-AC48-F6998CB0AB48}" type="parTrans" cxnId="{B4136541-571D-4A6A-AE37-F36D7179BF55}">
      <dgm:prSet/>
      <dgm:spPr/>
      <dgm:t>
        <a:bodyPr/>
        <a:lstStyle/>
        <a:p>
          <a:endParaRPr lang="en-US"/>
        </a:p>
      </dgm:t>
    </dgm:pt>
    <dgm:pt modelId="{1040B727-D635-4D1D-B66A-F192D8F9FECB}" type="sibTrans" cxnId="{B4136541-571D-4A6A-AE37-F36D7179BF55}">
      <dgm:prSet/>
      <dgm:spPr/>
      <dgm:t>
        <a:bodyPr/>
        <a:lstStyle/>
        <a:p>
          <a:endParaRPr lang="en-US"/>
        </a:p>
      </dgm:t>
    </dgm:pt>
    <dgm:pt modelId="{9E9F1D46-2099-4475-A8BD-38EAFD63ED05}">
      <dgm:prSet phldrT="[Text]" custT="1"/>
      <dgm:spPr/>
      <dgm:t>
        <a:bodyPr/>
        <a:lstStyle/>
        <a:p>
          <a:r>
            <a:rPr lang="en-US" sz="1000" dirty="0" smtClean="0"/>
            <a:t>Depth of Knowledge</a:t>
          </a:r>
          <a:endParaRPr lang="en-US" sz="1000" dirty="0"/>
        </a:p>
      </dgm:t>
    </dgm:pt>
    <dgm:pt modelId="{54A8092B-E341-42D4-9745-016136EB6710}" type="parTrans" cxnId="{66705241-1484-470A-94ED-29875D4C7B2A}">
      <dgm:prSet/>
      <dgm:spPr/>
      <dgm:t>
        <a:bodyPr/>
        <a:lstStyle/>
        <a:p>
          <a:endParaRPr lang="en-US"/>
        </a:p>
      </dgm:t>
    </dgm:pt>
    <dgm:pt modelId="{DDC382F7-91F1-430D-805C-108E408286C5}" type="sibTrans" cxnId="{66705241-1484-470A-94ED-29875D4C7B2A}">
      <dgm:prSet/>
      <dgm:spPr/>
      <dgm:t>
        <a:bodyPr/>
        <a:lstStyle/>
        <a:p>
          <a:endParaRPr lang="en-US"/>
        </a:p>
      </dgm:t>
    </dgm:pt>
    <dgm:pt modelId="{EF978CBA-6873-4855-A134-2327165CA676}">
      <dgm:prSet phldrT="[Text]" custT="1"/>
      <dgm:spPr/>
      <dgm:t>
        <a:bodyPr/>
        <a:lstStyle/>
        <a:p>
          <a:r>
            <a:rPr lang="en-US" sz="1000" dirty="0" smtClean="0"/>
            <a:t>Productivity Savings</a:t>
          </a:r>
          <a:endParaRPr lang="en-US" sz="1000" dirty="0"/>
        </a:p>
      </dgm:t>
    </dgm:pt>
    <dgm:pt modelId="{6D7DA0A7-12B6-4AFB-8AB5-C27C2237B4EB}" type="parTrans" cxnId="{F8FF6724-CC68-4F6E-AA35-19C791217B8D}">
      <dgm:prSet/>
      <dgm:spPr/>
      <dgm:t>
        <a:bodyPr/>
        <a:lstStyle/>
        <a:p>
          <a:endParaRPr lang="en-US"/>
        </a:p>
      </dgm:t>
    </dgm:pt>
    <dgm:pt modelId="{846AD570-7318-476E-9309-2DB969F864D6}" type="sibTrans" cxnId="{F8FF6724-CC68-4F6E-AA35-19C791217B8D}">
      <dgm:prSet/>
      <dgm:spPr/>
      <dgm:t>
        <a:bodyPr/>
        <a:lstStyle/>
        <a:p>
          <a:endParaRPr lang="en-US"/>
        </a:p>
      </dgm:t>
    </dgm:pt>
    <dgm:pt modelId="{BF96E97F-0D83-4640-B459-C9E0B43672B0}" type="pres">
      <dgm:prSet presAssocID="{5ED95C5C-89F4-4A1A-B278-333D32F15F55}" presName="arrowDiagram" presStyleCnt="0">
        <dgm:presLayoutVars>
          <dgm:chMax val="5"/>
          <dgm:dir/>
          <dgm:resizeHandles val="exact"/>
        </dgm:presLayoutVars>
      </dgm:prSet>
      <dgm:spPr/>
    </dgm:pt>
    <dgm:pt modelId="{3501E5B4-A6A1-4AAD-BE5B-38131EEC4632}" type="pres">
      <dgm:prSet presAssocID="{5ED95C5C-89F4-4A1A-B278-333D32F15F55}" presName="arrow" presStyleLbl="bgShp" presStyleIdx="0" presStyleCnt="1" custAng="707630" custLinFactNeighborX="-22981" custLinFactNeighborY="536"/>
      <dgm:spPr/>
    </dgm:pt>
    <dgm:pt modelId="{1FBA00E0-F1FB-4EF2-97C8-469A8A892569}" type="pres">
      <dgm:prSet presAssocID="{5ED95C5C-89F4-4A1A-B278-333D32F15F55}" presName="arrowDiagram3" presStyleCnt="0"/>
      <dgm:spPr/>
    </dgm:pt>
    <dgm:pt modelId="{DFA4E90A-5E4E-49F7-BA89-62C2770A90FA}" type="pres">
      <dgm:prSet presAssocID="{21E4EAB9-BCF2-4A62-B1A7-1D1FBB80C78E}" presName="bullet3a" presStyleLbl="node1" presStyleIdx="0" presStyleCnt="3" custFlipVert="1" custFlipHor="1" custScaleX="209359" custScaleY="203450" custLinFactX="-500000" custLinFactY="-82774" custLinFactNeighborX="-560764" custLinFactNeighborY="-100000"/>
      <dgm:spPr/>
      <dgm:t>
        <a:bodyPr/>
        <a:lstStyle/>
        <a:p>
          <a:endParaRPr lang="en-US"/>
        </a:p>
      </dgm:t>
    </dgm:pt>
    <dgm:pt modelId="{F0B07144-6CFE-44F9-9BB6-62941D957D9F}" type="pres">
      <dgm:prSet presAssocID="{21E4EAB9-BCF2-4A62-B1A7-1D1FBB80C78E}" presName="textBox3a" presStyleLbl="revTx" presStyleIdx="0" presStyleCnt="3" custScaleX="156722" custScaleY="65260" custLinFactX="-32765" custLinFactNeighborX="-100000" custLinFactNeighborY="-10097">
        <dgm:presLayoutVars>
          <dgm:bulletEnabled val="1"/>
        </dgm:presLayoutVars>
      </dgm:prSet>
      <dgm:spPr/>
      <dgm:t>
        <a:bodyPr/>
        <a:lstStyle/>
        <a:p>
          <a:endParaRPr lang="en-US"/>
        </a:p>
      </dgm:t>
    </dgm:pt>
    <dgm:pt modelId="{0FD5C427-7C80-49B0-A4CD-BFACCFE21E8A}" type="pres">
      <dgm:prSet presAssocID="{9E9F1D46-2099-4475-A8BD-38EAFD63ED05}" presName="bullet3b" presStyleLbl="node1" presStyleIdx="1" presStyleCnt="3" custScaleX="184653" custScaleY="165118" custLinFactX="-200000" custLinFactNeighborX="-299765" custLinFactNeighborY="-21087"/>
      <dgm:spPr/>
    </dgm:pt>
    <dgm:pt modelId="{67A71668-3253-4031-9489-70E1A105704B}" type="pres">
      <dgm:prSet presAssocID="{9E9F1D46-2099-4475-A8BD-38EAFD63ED05}" presName="textBox3b" presStyleLbl="revTx" presStyleIdx="1" presStyleCnt="3" custScaleX="197618" custScaleY="30645" custLinFactX="-4434" custLinFactNeighborX="-100000" custLinFactNeighborY="-15950">
        <dgm:presLayoutVars>
          <dgm:bulletEnabled val="1"/>
        </dgm:presLayoutVars>
      </dgm:prSet>
      <dgm:spPr/>
      <dgm:t>
        <a:bodyPr/>
        <a:lstStyle/>
        <a:p>
          <a:endParaRPr lang="en-US"/>
        </a:p>
      </dgm:t>
    </dgm:pt>
    <dgm:pt modelId="{5B91B406-F99B-43FC-8DE4-B1CB18378A9F}" type="pres">
      <dgm:prSet presAssocID="{EF978CBA-6873-4855-A134-2327165CA676}" presName="bullet3c" presStyleLbl="node1" presStyleIdx="2" presStyleCnt="3" custScaleX="147880" custScaleY="149125" custLinFactX="-100000" custLinFactNeighborX="-190129" custLinFactNeighborY="49963"/>
      <dgm:spPr/>
    </dgm:pt>
    <dgm:pt modelId="{27F864FE-C572-4F40-A15D-23240125DE94}" type="pres">
      <dgm:prSet presAssocID="{EF978CBA-6873-4855-A134-2327165CA676}" presName="textBox3c" presStyleLbl="revTx" presStyleIdx="2" presStyleCnt="3" custScaleX="201283" custScaleY="19103" custLinFactX="-2507" custLinFactNeighborX="-100000" custLinFactNeighborY="-14900">
        <dgm:presLayoutVars>
          <dgm:bulletEnabled val="1"/>
        </dgm:presLayoutVars>
      </dgm:prSet>
      <dgm:spPr/>
      <dgm:t>
        <a:bodyPr/>
        <a:lstStyle/>
        <a:p>
          <a:endParaRPr lang="en-US"/>
        </a:p>
      </dgm:t>
    </dgm:pt>
  </dgm:ptLst>
  <dgm:cxnLst>
    <dgm:cxn modelId="{66705241-1484-470A-94ED-29875D4C7B2A}" srcId="{5ED95C5C-89F4-4A1A-B278-333D32F15F55}" destId="{9E9F1D46-2099-4475-A8BD-38EAFD63ED05}" srcOrd="1" destOrd="0" parTransId="{54A8092B-E341-42D4-9745-016136EB6710}" sibTransId="{DDC382F7-91F1-430D-805C-108E408286C5}"/>
    <dgm:cxn modelId="{5398F8BC-F602-4517-B56C-FEC449579BE5}" type="presOf" srcId="{5ED95C5C-89F4-4A1A-B278-333D32F15F55}" destId="{BF96E97F-0D83-4640-B459-C9E0B43672B0}" srcOrd="0" destOrd="0" presId="urn:microsoft.com/office/officeart/2005/8/layout/arrow2"/>
    <dgm:cxn modelId="{B4136541-571D-4A6A-AE37-F36D7179BF55}" srcId="{5ED95C5C-89F4-4A1A-B278-333D32F15F55}" destId="{21E4EAB9-BCF2-4A62-B1A7-1D1FBB80C78E}" srcOrd="0" destOrd="0" parTransId="{6363CEB3-673B-4B25-AC48-F6998CB0AB48}" sibTransId="{1040B727-D635-4D1D-B66A-F192D8F9FECB}"/>
    <dgm:cxn modelId="{F8FF6724-CC68-4F6E-AA35-19C791217B8D}" srcId="{5ED95C5C-89F4-4A1A-B278-333D32F15F55}" destId="{EF978CBA-6873-4855-A134-2327165CA676}" srcOrd="2" destOrd="0" parTransId="{6D7DA0A7-12B6-4AFB-8AB5-C27C2237B4EB}" sibTransId="{846AD570-7318-476E-9309-2DB969F864D6}"/>
    <dgm:cxn modelId="{9E597659-FD17-43A4-857D-B229DE4D3E83}" type="presOf" srcId="{EF978CBA-6873-4855-A134-2327165CA676}" destId="{27F864FE-C572-4F40-A15D-23240125DE94}" srcOrd="0" destOrd="0" presId="urn:microsoft.com/office/officeart/2005/8/layout/arrow2"/>
    <dgm:cxn modelId="{F8967339-4D15-47D8-80A4-B0D07C5F118C}" type="presOf" srcId="{21E4EAB9-BCF2-4A62-B1A7-1D1FBB80C78E}" destId="{F0B07144-6CFE-44F9-9BB6-62941D957D9F}" srcOrd="0" destOrd="0" presId="urn:microsoft.com/office/officeart/2005/8/layout/arrow2"/>
    <dgm:cxn modelId="{A88D7497-AD0D-4AE4-A526-DC4A078200AC}" type="presOf" srcId="{9E9F1D46-2099-4475-A8BD-38EAFD63ED05}" destId="{67A71668-3253-4031-9489-70E1A105704B}" srcOrd="0" destOrd="0" presId="urn:microsoft.com/office/officeart/2005/8/layout/arrow2"/>
    <dgm:cxn modelId="{71908E91-AABA-4439-81DF-58B4EB051B49}" type="presParOf" srcId="{BF96E97F-0D83-4640-B459-C9E0B43672B0}" destId="{3501E5B4-A6A1-4AAD-BE5B-38131EEC4632}" srcOrd="0" destOrd="0" presId="urn:microsoft.com/office/officeart/2005/8/layout/arrow2"/>
    <dgm:cxn modelId="{05AF0C5C-F49B-4CAE-B298-7272B5289DF9}" type="presParOf" srcId="{BF96E97F-0D83-4640-B459-C9E0B43672B0}" destId="{1FBA00E0-F1FB-4EF2-97C8-469A8A892569}" srcOrd="1" destOrd="0" presId="urn:microsoft.com/office/officeart/2005/8/layout/arrow2"/>
    <dgm:cxn modelId="{CC7AA25C-D9EF-4678-88B5-D50472AFC333}" type="presParOf" srcId="{1FBA00E0-F1FB-4EF2-97C8-469A8A892569}" destId="{DFA4E90A-5E4E-49F7-BA89-62C2770A90FA}" srcOrd="0" destOrd="0" presId="urn:microsoft.com/office/officeart/2005/8/layout/arrow2"/>
    <dgm:cxn modelId="{217D0AF1-B7D4-4EFC-99E6-621AD89774DB}" type="presParOf" srcId="{1FBA00E0-F1FB-4EF2-97C8-469A8A892569}" destId="{F0B07144-6CFE-44F9-9BB6-62941D957D9F}" srcOrd="1" destOrd="0" presId="urn:microsoft.com/office/officeart/2005/8/layout/arrow2"/>
    <dgm:cxn modelId="{FC07B458-7246-4F1D-BFE6-C0824A21ADE7}" type="presParOf" srcId="{1FBA00E0-F1FB-4EF2-97C8-469A8A892569}" destId="{0FD5C427-7C80-49B0-A4CD-BFACCFE21E8A}" srcOrd="2" destOrd="0" presId="urn:microsoft.com/office/officeart/2005/8/layout/arrow2"/>
    <dgm:cxn modelId="{69CC4449-3164-4903-ABF5-BAFBCBE0361E}" type="presParOf" srcId="{1FBA00E0-F1FB-4EF2-97C8-469A8A892569}" destId="{67A71668-3253-4031-9489-70E1A105704B}" srcOrd="3" destOrd="0" presId="urn:microsoft.com/office/officeart/2005/8/layout/arrow2"/>
    <dgm:cxn modelId="{C31B0C69-9904-4AAC-BD6D-61815D8D3DDA}" type="presParOf" srcId="{1FBA00E0-F1FB-4EF2-97C8-469A8A892569}" destId="{5B91B406-F99B-43FC-8DE4-B1CB18378A9F}" srcOrd="4" destOrd="0" presId="urn:microsoft.com/office/officeart/2005/8/layout/arrow2"/>
    <dgm:cxn modelId="{801F2DC2-6BD2-40BD-B297-A996EF4B3A3F}" type="presParOf" srcId="{1FBA00E0-F1FB-4EF2-97C8-469A8A892569}" destId="{27F864FE-C572-4F40-A15D-23240125DE94}" srcOrd="5"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EA5BFF-5CC5-48CB-ADBF-25BB61816D71}">
      <dsp:nvSpPr>
        <dsp:cNvPr id="0" name=""/>
        <dsp:cNvSpPr/>
      </dsp:nvSpPr>
      <dsp:spPr>
        <a:xfrm>
          <a:off x="0" y="2645568"/>
          <a:ext cx="6096000" cy="92035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Central Standard End User Hardware &amp; Software Procurement</a:t>
          </a:r>
          <a:endParaRPr lang="en-US" sz="1300" kern="1200" dirty="0"/>
        </a:p>
      </dsp:txBody>
      <dsp:txXfrm>
        <a:off x="0" y="2645568"/>
        <a:ext cx="1828800" cy="920353"/>
      </dsp:txXfrm>
    </dsp:sp>
    <dsp:sp modelId="{B65A0098-CB06-4562-B759-257657D7A056}">
      <dsp:nvSpPr>
        <dsp:cNvPr id="0" name=""/>
        <dsp:cNvSpPr/>
      </dsp:nvSpPr>
      <dsp:spPr>
        <a:xfrm>
          <a:off x="0" y="1571823"/>
          <a:ext cx="6096000" cy="92035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Central Technology Procurement &amp; License Management</a:t>
          </a:r>
          <a:endParaRPr lang="en-US" sz="1300" kern="1200" dirty="0"/>
        </a:p>
      </dsp:txBody>
      <dsp:txXfrm>
        <a:off x="0" y="1571823"/>
        <a:ext cx="1828800" cy="920353"/>
      </dsp:txXfrm>
    </dsp:sp>
    <dsp:sp modelId="{2C0B1C70-7955-4026-9424-769AB8FFA6D6}">
      <dsp:nvSpPr>
        <dsp:cNvPr id="0" name=""/>
        <dsp:cNvSpPr/>
      </dsp:nvSpPr>
      <dsp:spPr>
        <a:xfrm>
          <a:off x="0" y="498078"/>
          <a:ext cx="6096000" cy="92035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IT Best Use</a:t>
          </a:r>
          <a:endParaRPr lang="en-US" sz="1300" kern="1200" dirty="0"/>
        </a:p>
      </dsp:txBody>
      <dsp:txXfrm>
        <a:off x="0" y="498078"/>
        <a:ext cx="1828800" cy="920353"/>
      </dsp:txXfrm>
    </dsp:sp>
    <dsp:sp modelId="{1AAF67A9-3727-4A91-81F6-345B89CE2726}">
      <dsp:nvSpPr>
        <dsp:cNvPr id="0" name=""/>
        <dsp:cNvSpPr/>
      </dsp:nvSpPr>
      <dsp:spPr>
        <a:xfrm>
          <a:off x="3700112" y="574774"/>
          <a:ext cx="1150441" cy="766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rgbClr val="FFC000"/>
              </a:solidFill>
            </a:rPr>
            <a:t>Initiative 1</a:t>
          </a:r>
          <a:endParaRPr lang="en-US" sz="2000" kern="1200" dirty="0">
            <a:solidFill>
              <a:srgbClr val="FFC000"/>
            </a:solidFill>
          </a:endParaRPr>
        </a:p>
      </dsp:txBody>
      <dsp:txXfrm>
        <a:off x="3722575" y="597237"/>
        <a:ext cx="1105515" cy="722034"/>
      </dsp:txXfrm>
    </dsp:sp>
    <dsp:sp modelId="{3CEAFF8C-9BBA-4D69-8508-23151C520699}">
      <dsp:nvSpPr>
        <dsp:cNvPr id="0" name=""/>
        <dsp:cNvSpPr/>
      </dsp:nvSpPr>
      <dsp:spPr>
        <a:xfrm>
          <a:off x="3153653" y="1341735"/>
          <a:ext cx="1121680" cy="306784"/>
        </a:xfrm>
        <a:custGeom>
          <a:avLst/>
          <a:gdLst/>
          <a:ahLst/>
          <a:cxnLst/>
          <a:rect l="0" t="0" r="0" b="0"/>
          <a:pathLst>
            <a:path>
              <a:moveTo>
                <a:pt x="1121680" y="0"/>
              </a:moveTo>
              <a:lnTo>
                <a:pt x="1121680" y="153392"/>
              </a:lnTo>
              <a:lnTo>
                <a:pt x="0" y="153392"/>
              </a:lnTo>
              <a:lnTo>
                <a:pt x="0" y="3067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35A4AF-BECA-4778-9FBC-50BBC7028CCD}">
      <dsp:nvSpPr>
        <dsp:cNvPr id="0" name=""/>
        <dsp:cNvSpPr/>
      </dsp:nvSpPr>
      <dsp:spPr>
        <a:xfrm>
          <a:off x="2578432" y="1648519"/>
          <a:ext cx="1150441" cy="766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Program 1</a:t>
          </a:r>
          <a:endParaRPr lang="en-US" sz="2000" kern="1200" dirty="0"/>
        </a:p>
      </dsp:txBody>
      <dsp:txXfrm>
        <a:off x="2600895" y="1670982"/>
        <a:ext cx="1105515" cy="722034"/>
      </dsp:txXfrm>
    </dsp:sp>
    <dsp:sp modelId="{092FBB37-40E4-459E-B207-D6181496079F}">
      <dsp:nvSpPr>
        <dsp:cNvPr id="0" name=""/>
        <dsp:cNvSpPr/>
      </dsp:nvSpPr>
      <dsp:spPr>
        <a:xfrm>
          <a:off x="2405866" y="2415480"/>
          <a:ext cx="747786" cy="306784"/>
        </a:xfrm>
        <a:custGeom>
          <a:avLst/>
          <a:gdLst/>
          <a:ahLst/>
          <a:cxnLst/>
          <a:rect l="0" t="0" r="0" b="0"/>
          <a:pathLst>
            <a:path>
              <a:moveTo>
                <a:pt x="747786" y="0"/>
              </a:moveTo>
              <a:lnTo>
                <a:pt x="747786" y="153392"/>
              </a:lnTo>
              <a:lnTo>
                <a:pt x="0" y="153392"/>
              </a:lnTo>
              <a:lnTo>
                <a:pt x="0" y="30678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02BDFC-E5E5-4534-B04B-5CFE5ABD19F1}">
      <dsp:nvSpPr>
        <dsp:cNvPr id="0" name=""/>
        <dsp:cNvSpPr/>
      </dsp:nvSpPr>
      <dsp:spPr>
        <a:xfrm>
          <a:off x="1830645" y="2722264"/>
          <a:ext cx="1150441" cy="766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Project 1-1</a:t>
          </a:r>
          <a:endParaRPr lang="en-US" sz="2000" b="1" kern="1200" dirty="0"/>
        </a:p>
      </dsp:txBody>
      <dsp:txXfrm>
        <a:off x="1853108" y="2744727"/>
        <a:ext cx="1105515" cy="722034"/>
      </dsp:txXfrm>
    </dsp:sp>
    <dsp:sp modelId="{F9E70852-D8D4-47A0-9D66-FC321CAF24A0}">
      <dsp:nvSpPr>
        <dsp:cNvPr id="0" name=""/>
        <dsp:cNvSpPr/>
      </dsp:nvSpPr>
      <dsp:spPr>
        <a:xfrm>
          <a:off x="3153653" y="2415480"/>
          <a:ext cx="747786" cy="306784"/>
        </a:xfrm>
        <a:custGeom>
          <a:avLst/>
          <a:gdLst/>
          <a:ahLst/>
          <a:cxnLst/>
          <a:rect l="0" t="0" r="0" b="0"/>
          <a:pathLst>
            <a:path>
              <a:moveTo>
                <a:pt x="0" y="0"/>
              </a:moveTo>
              <a:lnTo>
                <a:pt x="0" y="153392"/>
              </a:lnTo>
              <a:lnTo>
                <a:pt x="747786" y="153392"/>
              </a:lnTo>
              <a:lnTo>
                <a:pt x="747786" y="30678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DB6B76-E0EA-4197-B184-7E1B3F65F273}">
      <dsp:nvSpPr>
        <dsp:cNvPr id="0" name=""/>
        <dsp:cNvSpPr/>
      </dsp:nvSpPr>
      <dsp:spPr>
        <a:xfrm>
          <a:off x="3326219" y="2722264"/>
          <a:ext cx="1150441" cy="766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Project 1-2</a:t>
          </a:r>
          <a:endParaRPr lang="en-US" sz="2000" kern="1200" dirty="0"/>
        </a:p>
      </dsp:txBody>
      <dsp:txXfrm>
        <a:off x="3348682" y="2744727"/>
        <a:ext cx="1105515" cy="722034"/>
      </dsp:txXfrm>
    </dsp:sp>
    <dsp:sp modelId="{39FE154B-FFA9-4A2B-9A99-A54EDD9D0571}">
      <dsp:nvSpPr>
        <dsp:cNvPr id="0" name=""/>
        <dsp:cNvSpPr/>
      </dsp:nvSpPr>
      <dsp:spPr>
        <a:xfrm>
          <a:off x="4275333" y="1341735"/>
          <a:ext cx="1121680" cy="306784"/>
        </a:xfrm>
        <a:custGeom>
          <a:avLst/>
          <a:gdLst/>
          <a:ahLst/>
          <a:cxnLst/>
          <a:rect l="0" t="0" r="0" b="0"/>
          <a:pathLst>
            <a:path>
              <a:moveTo>
                <a:pt x="0" y="0"/>
              </a:moveTo>
              <a:lnTo>
                <a:pt x="0" y="153392"/>
              </a:lnTo>
              <a:lnTo>
                <a:pt x="1121680" y="153392"/>
              </a:lnTo>
              <a:lnTo>
                <a:pt x="1121680" y="3067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24382D-909F-43EF-9425-4214818322C3}">
      <dsp:nvSpPr>
        <dsp:cNvPr id="0" name=""/>
        <dsp:cNvSpPr/>
      </dsp:nvSpPr>
      <dsp:spPr>
        <a:xfrm>
          <a:off x="4821793" y="1648519"/>
          <a:ext cx="1150441" cy="766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rgbClr val="FFC000"/>
              </a:solidFill>
            </a:rPr>
            <a:t>Program 2</a:t>
          </a:r>
          <a:endParaRPr lang="en-US" sz="2000" kern="1200" dirty="0">
            <a:solidFill>
              <a:srgbClr val="FFC000"/>
            </a:solidFill>
          </a:endParaRPr>
        </a:p>
      </dsp:txBody>
      <dsp:txXfrm>
        <a:off x="4844256" y="1670982"/>
        <a:ext cx="1105515" cy="722034"/>
      </dsp:txXfrm>
    </dsp:sp>
    <dsp:sp modelId="{DEE99896-1935-444B-B8C1-56FC807B8DEE}">
      <dsp:nvSpPr>
        <dsp:cNvPr id="0" name=""/>
        <dsp:cNvSpPr/>
      </dsp:nvSpPr>
      <dsp:spPr>
        <a:xfrm>
          <a:off x="5351293" y="2415480"/>
          <a:ext cx="91440" cy="306784"/>
        </a:xfrm>
        <a:custGeom>
          <a:avLst/>
          <a:gdLst/>
          <a:ahLst/>
          <a:cxnLst/>
          <a:rect l="0" t="0" r="0" b="0"/>
          <a:pathLst>
            <a:path>
              <a:moveTo>
                <a:pt x="45720" y="0"/>
              </a:moveTo>
              <a:lnTo>
                <a:pt x="45720" y="30678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E49F51-B322-452C-9633-24F2B347E131}">
      <dsp:nvSpPr>
        <dsp:cNvPr id="0" name=""/>
        <dsp:cNvSpPr/>
      </dsp:nvSpPr>
      <dsp:spPr>
        <a:xfrm>
          <a:off x="4821793" y="2722264"/>
          <a:ext cx="1150441" cy="766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rgbClr val="FFC000"/>
              </a:solidFill>
            </a:rPr>
            <a:t>Project 2-1</a:t>
          </a:r>
          <a:endParaRPr lang="en-US" sz="2000" kern="1200" dirty="0">
            <a:solidFill>
              <a:srgbClr val="FFC000"/>
            </a:solidFill>
          </a:endParaRPr>
        </a:p>
      </dsp:txBody>
      <dsp:txXfrm>
        <a:off x="4844256" y="2744727"/>
        <a:ext cx="1105515" cy="7220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01E5B4-A6A1-4AAD-BE5B-38131EEC4632}">
      <dsp:nvSpPr>
        <dsp:cNvPr id="0" name=""/>
        <dsp:cNvSpPr/>
      </dsp:nvSpPr>
      <dsp:spPr>
        <a:xfrm rot="707630">
          <a:off x="6" y="0"/>
          <a:ext cx="2100278" cy="1312674"/>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A4E90A-5E4E-49F7-BA89-62C2770A90FA}">
      <dsp:nvSpPr>
        <dsp:cNvPr id="0" name=""/>
        <dsp:cNvSpPr/>
      </dsp:nvSpPr>
      <dsp:spPr>
        <a:xfrm flipH="1" flipV="1">
          <a:off x="140293" y="777954"/>
          <a:ext cx="114325" cy="1110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B07144-6CFE-44F9-9BB6-62941D957D9F}">
      <dsp:nvSpPr>
        <dsp:cNvPr id="0" name=""/>
        <dsp:cNvSpPr/>
      </dsp:nvSpPr>
      <dsp:spPr>
        <a:xfrm>
          <a:off x="0" y="960902"/>
          <a:ext cx="766942" cy="247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935" tIns="0" rIns="0" bIns="0" numCol="1" spcCol="1270" anchor="t" anchorCtr="0">
          <a:noAutofit/>
        </a:bodyPr>
        <a:lstStyle/>
        <a:p>
          <a:pPr lvl="0" algn="l" defTabSz="444500">
            <a:lnSpc>
              <a:spcPct val="90000"/>
            </a:lnSpc>
            <a:spcBef>
              <a:spcPct val="0"/>
            </a:spcBef>
            <a:spcAft>
              <a:spcPct val="35000"/>
            </a:spcAft>
          </a:pPr>
          <a:r>
            <a:rPr lang="en-US" sz="1000" kern="1200" dirty="0" smtClean="0"/>
            <a:t>Fewer Devices</a:t>
          </a:r>
          <a:endParaRPr lang="en-US" sz="1000" kern="1200" dirty="0"/>
        </a:p>
      </dsp:txBody>
      <dsp:txXfrm>
        <a:off x="0" y="960902"/>
        <a:ext cx="766942" cy="247572"/>
      </dsp:txXfrm>
    </dsp:sp>
    <dsp:sp modelId="{0FD5C427-7C80-49B0-A4CD-BFACCFE21E8A}">
      <dsp:nvSpPr>
        <dsp:cNvPr id="0" name=""/>
        <dsp:cNvSpPr/>
      </dsp:nvSpPr>
      <dsp:spPr>
        <a:xfrm>
          <a:off x="696305" y="496267"/>
          <a:ext cx="182276" cy="1629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A71668-3253-4031-9489-70E1A105704B}">
      <dsp:nvSpPr>
        <dsp:cNvPr id="0" name=""/>
        <dsp:cNvSpPr/>
      </dsp:nvSpPr>
      <dsp:spPr>
        <a:xfrm>
          <a:off x="508330" y="732311"/>
          <a:ext cx="996126" cy="218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306" tIns="0" rIns="0" bIns="0" numCol="1" spcCol="1270" anchor="t" anchorCtr="0">
          <a:noAutofit/>
        </a:bodyPr>
        <a:lstStyle/>
        <a:p>
          <a:pPr lvl="0" algn="l" defTabSz="444500">
            <a:lnSpc>
              <a:spcPct val="90000"/>
            </a:lnSpc>
            <a:spcBef>
              <a:spcPct val="0"/>
            </a:spcBef>
            <a:spcAft>
              <a:spcPct val="35000"/>
            </a:spcAft>
          </a:pPr>
          <a:r>
            <a:rPr lang="en-US" sz="1000" kern="1200" dirty="0" smtClean="0"/>
            <a:t>Depth of Knowledge</a:t>
          </a:r>
          <a:endParaRPr lang="en-US" sz="1000" kern="1200" dirty="0"/>
        </a:p>
      </dsp:txBody>
      <dsp:txXfrm>
        <a:off x="508330" y="732311"/>
        <a:ext cx="996126" cy="218834"/>
      </dsp:txXfrm>
    </dsp:sp>
    <dsp:sp modelId="{5B91B406-F99B-43FC-8DE4-B1CB18378A9F}">
      <dsp:nvSpPr>
        <dsp:cNvPr id="0" name=""/>
        <dsp:cNvSpPr/>
      </dsp:nvSpPr>
      <dsp:spPr>
        <a:xfrm>
          <a:off x="1382336" y="366782"/>
          <a:ext cx="201882" cy="20358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F864FE-C572-4F40-A15D-23240125DE94}">
      <dsp:nvSpPr>
        <dsp:cNvPr id="0" name=""/>
        <dsp:cNvSpPr/>
      </dsp:nvSpPr>
      <dsp:spPr>
        <a:xfrm>
          <a:off x="1107385" y="633446"/>
          <a:ext cx="1014600" cy="1742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38" tIns="0" rIns="0" bIns="0" numCol="1" spcCol="1270" anchor="t" anchorCtr="0">
          <a:noAutofit/>
        </a:bodyPr>
        <a:lstStyle/>
        <a:p>
          <a:pPr lvl="0" algn="l" defTabSz="444500">
            <a:lnSpc>
              <a:spcPct val="90000"/>
            </a:lnSpc>
            <a:spcBef>
              <a:spcPct val="0"/>
            </a:spcBef>
            <a:spcAft>
              <a:spcPct val="35000"/>
            </a:spcAft>
          </a:pPr>
          <a:r>
            <a:rPr lang="en-US" sz="1000" kern="1200" dirty="0" smtClean="0"/>
            <a:t>Productivity Savings</a:t>
          </a:r>
          <a:endParaRPr lang="en-US" sz="1000" kern="1200" dirty="0"/>
        </a:p>
      </dsp:txBody>
      <dsp:txXfrm>
        <a:off x="1107385" y="633446"/>
        <a:ext cx="1014600" cy="17427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4B2B30E-6FBB-DB4B-B9D7-4FD7682E059C}" type="datetimeFigureOut">
              <a:rPr lang="en-US" smtClean="0"/>
              <a:pPr/>
              <a:t>3/25/2019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77498EC-AD7C-D146-8ED7-AAAE0C4FD5D1}" type="slidenum">
              <a:rPr lang="en-US" smtClean="0"/>
              <a:pPr/>
              <a:t>‹#›</a:t>
            </a:fld>
            <a:endParaRPr lang="en-US"/>
          </a:p>
        </p:txBody>
      </p:sp>
    </p:spTree>
    <p:extLst>
      <p:ext uri="{BB962C8B-B14F-4D97-AF65-F5344CB8AC3E}">
        <p14:creationId xmlns:p14="http://schemas.microsoft.com/office/powerpoint/2010/main" val="2478509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BFFE208-405D-4C4E-B9DB-F483FDE9D8DB}" type="datetimeFigureOut">
              <a:rPr lang="en-US" smtClean="0"/>
              <a:pPr/>
              <a:t>3/25/2019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62635E1-6A79-AB4D-8356-5EC985CBE3BA}" type="slidenum">
              <a:rPr lang="en-US" smtClean="0"/>
              <a:pPr/>
              <a:t>‹#›</a:t>
            </a:fld>
            <a:endParaRPr lang="en-US"/>
          </a:p>
        </p:txBody>
      </p:sp>
    </p:spTree>
    <p:extLst>
      <p:ext uri="{BB962C8B-B14F-4D97-AF65-F5344CB8AC3E}">
        <p14:creationId xmlns:p14="http://schemas.microsoft.com/office/powerpoint/2010/main" val="8369663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2635E1-6A79-AB4D-8356-5EC985CBE3BA}" type="slidenum">
              <a:rPr lang="en-US" smtClean="0"/>
              <a:pPr/>
              <a:t>2</a:t>
            </a:fld>
            <a:endParaRPr lang="en-US"/>
          </a:p>
        </p:txBody>
      </p:sp>
    </p:spTree>
    <p:extLst>
      <p:ext uri="{BB962C8B-B14F-4D97-AF65-F5344CB8AC3E}">
        <p14:creationId xmlns:p14="http://schemas.microsoft.com/office/powerpoint/2010/main" val="2242895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endParaRPr lang="en-US" sz="1800" dirty="0" smtClean="0">
              <a:solidFill>
                <a:schemeClr val="tx1"/>
              </a:solidFill>
              <a:latin typeface="Book Antiqua" panose="02040602050305030304" pitchFamily="18" charset="0"/>
            </a:endParaRPr>
          </a:p>
          <a:p>
            <a:pPr lvl="1"/>
            <a:r>
              <a:rPr lang="en-US" sz="1800" dirty="0" smtClean="0">
                <a:solidFill>
                  <a:schemeClr val="tx1"/>
                </a:solidFill>
                <a:latin typeface="Book Antiqua" panose="02040602050305030304" pitchFamily="18" charset="0"/>
              </a:rPr>
              <a:t>Opportunity Cost of “Shopping” without expertise</a:t>
            </a: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latin typeface="Book Antiqua" panose="02040602050305030304" pitchFamily="18" charset="0"/>
              </a:rPr>
              <a:t>More Effective Support</a:t>
            </a:r>
          </a:p>
          <a:p>
            <a:pPr lvl="1"/>
            <a:r>
              <a:rPr lang="en-US" sz="1800" dirty="0" smtClean="0">
                <a:solidFill>
                  <a:schemeClr val="tx1"/>
                </a:solidFill>
                <a:latin typeface="Book Antiqua" panose="02040602050305030304" pitchFamily="18" charset="0"/>
              </a:rPr>
              <a:t>KEY = Total Cost of Ownership (TCO)</a:t>
            </a:r>
          </a:p>
          <a:p>
            <a:pPr lvl="1"/>
            <a:r>
              <a:rPr lang="en-US" sz="1800" dirty="0" smtClean="0">
                <a:solidFill>
                  <a:schemeClr val="tx1"/>
                </a:solidFill>
                <a:latin typeface="Book Antiqua" panose="02040602050305030304" pitchFamily="18" charset="0"/>
              </a:rPr>
              <a:t>Improved Lifecycle Management – Budget Decisions</a:t>
            </a:r>
          </a:p>
          <a:p>
            <a:pPr lvl="1"/>
            <a:endParaRPr lang="en-US" sz="1800" dirty="0" smtClean="0">
              <a:solidFill>
                <a:schemeClr val="tx1"/>
              </a:solidFill>
              <a:latin typeface="Book Antiqua" panose="02040602050305030304" pitchFamily="18" charset="0"/>
            </a:endParaRPr>
          </a:p>
          <a:p>
            <a:pPr lvl="1"/>
            <a:endParaRPr lang="en-US" sz="1800" dirty="0" smtClean="0">
              <a:solidFill>
                <a:schemeClr val="tx1"/>
              </a:solidFill>
              <a:latin typeface="Book Antiqua" panose="02040602050305030304" pitchFamily="18" charset="0"/>
            </a:endParaRPr>
          </a:p>
        </p:txBody>
      </p:sp>
      <p:sp>
        <p:nvSpPr>
          <p:cNvPr id="4" name="Slide Number Placeholder 3"/>
          <p:cNvSpPr>
            <a:spLocks noGrp="1"/>
          </p:cNvSpPr>
          <p:nvPr>
            <p:ph type="sldNum" sz="quarter" idx="10"/>
          </p:nvPr>
        </p:nvSpPr>
        <p:spPr/>
        <p:txBody>
          <a:bodyPr/>
          <a:lstStyle/>
          <a:p>
            <a:fld id="{D62635E1-6A79-AB4D-8356-5EC985CBE3BA}" type="slidenum">
              <a:rPr lang="en-US" smtClean="0"/>
              <a:pPr/>
              <a:t>7</a:t>
            </a:fld>
            <a:endParaRPr lang="en-US"/>
          </a:p>
        </p:txBody>
      </p:sp>
    </p:spTree>
    <p:extLst>
      <p:ext uri="{BB962C8B-B14F-4D97-AF65-F5344CB8AC3E}">
        <p14:creationId xmlns:p14="http://schemas.microsoft.com/office/powerpoint/2010/main" val="487663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spcBef>
                <a:spcPts val="0"/>
              </a:spcBef>
            </a:pPr>
            <a:r>
              <a:rPr lang="en-US" sz="1800" dirty="0" smtClean="0">
                <a:solidFill>
                  <a:schemeClr val="tx1"/>
                </a:solidFill>
                <a:latin typeface="Book Antiqua" panose="02040602050305030304" pitchFamily="18" charset="0"/>
              </a:rPr>
              <a:t>1953</a:t>
            </a:r>
            <a:r>
              <a:rPr lang="en-US" sz="1800" baseline="0" dirty="0" smtClean="0">
                <a:solidFill>
                  <a:schemeClr val="tx1"/>
                </a:solidFill>
                <a:latin typeface="Book Antiqua" panose="02040602050305030304" pitchFamily="18" charset="0"/>
              </a:rPr>
              <a:t> - B</a:t>
            </a:r>
            <a:r>
              <a:rPr lang="en-US" sz="1800" dirty="0" smtClean="0">
                <a:solidFill>
                  <a:schemeClr val="tx1"/>
                </a:solidFill>
                <a:latin typeface="Book Antiqua" panose="02040602050305030304" pitchFamily="18" charset="0"/>
              </a:rPr>
              <a:t>askin Robbins – 31 Flavors TO Cold Stone Creamery</a:t>
            </a:r>
            <a:r>
              <a:rPr lang="en-US" sz="1800" baseline="0" dirty="0" smtClean="0">
                <a:solidFill>
                  <a:schemeClr val="tx1"/>
                </a:solidFill>
                <a:latin typeface="Book Antiqua" panose="02040602050305030304" pitchFamily="18" charset="0"/>
              </a:rPr>
              <a:t> claiming 11.5 million ways to combine their mix-ins </a:t>
            </a:r>
          </a:p>
          <a:p>
            <a:pPr>
              <a:spcBef>
                <a:spcPts val="0"/>
              </a:spcBef>
            </a:pPr>
            <a:endParaRPr lang="en-US" sz="1800" b="1" baseline="0" dirty="0" smtClean="0">
              <a:solidFill>
                <a:schemeClr val="tx1"/>
              </a:solidFill>
              <a:latin typeface="Book Antiqua" panose="02040602050305030304" pitchFamily="18" charset="0"/>
            </a:endParaRPr>
          </a:p>
          <a:p>
            <a:pPr lvl="1"/>
            <a:r>
              <a:rPr lang="en-US" sz="1200" b="0" i="0" kern="1200" dirty="0" smtClean="0">
                <a:solidFill>
                  <a:schemeClr val="tx1"/>
                </a:solidFill>
                <a:effectLst/>
                <a:latin typeface="+mn-lt"/>
                <a:ea typeface="+mn-ea"/>
                <a:cs typeface="+mn-cs"/>
              </a:rPr>
              <a:t>In 1949 the average grocery store stocked 3,700 products, the average supermarket today has 45,000 products, and the typical Walmart has 100,000 products. There are even more options online, including 27 million books on Amazon and 15 million date possibilities on Match.com. Heinz was long famous for its “57 Varieties,” and Burger King for letting you “Have It Your Way,”</a:t>
            </a:r>
          </a:p>
          <a:p>
            <a:pPr lvl="1"/>
            <a:endParaRPr lang="en-US" sz="1200" b="0"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Consumers have grown accustomed to having a lot of choice, and many people still express a strong desire for having more options. But that doesn’t make it a good idea. There are neurological limits on humans’ ability to process information, and the task of having to choose is often experienced as suffering, not pleasure.</a:t>
            </a:r>
          </a:p>
          <a:p>
            <a:pPr lvl="1"/>
            <a:endParaRPr lang="en-US" sz="1200" b="0"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And some</a:t>
            </a:r>
            <a:r>
              <a:rPr lang="en-US" sz="1200" b="0" i="0" kern="1200" baseline="0" dirty="0" smtClean="0">
                <a:solidFill>
                  <a:schemeClr val="tx1"/>
                </a:solidFill>
                <a:effectLst/>
                <a:latin typeface="+mn-lt"/>
                <a:ea typeface="+mn-ea"/>
                <a:cs typeface="+mn-cs"/>
              </a:rPr>
              <a:t> contend that we don’t even recognize how having too many choices negatively affects us – from the amount of time we spend looking at menus to the frustrations friends have in choosing a restaurant or movie to enjoy together. JUST TO BE CLEAR – this is not the motivation behind the changes we are making, but it is food for thought in </a:t>
            </a:r>
            <a:r>
              <a:rPr lang="en-US" sz="1200" b="0" i="0" kern="1200" baseline="0" dirty="0" err="1" smtClean="0">
                <a:solidFill>
                  <a:schemeClr val="tx1"/>
                </a:solidFill>
                <a:effectLst/>
                <a:latin typeface="+mn-lt"/>
                <a:ea typeface="+mn-ea"/>
                <a:cs typeface="+mn-cs"/>
              </a:rPr>
              <a:t>conptemplating</a:t>
            </a:r>
            <a:r>
              <a:rPr lang="en-US" sz="1200" b="0" i="0" kern="1200" baseline="0" dirty="0" smtClean="0">
                <a:solidFill>
                  <a:schemeClr val="tx1"/>
                </a:solidFill>
                <a:effectLst/>
                <a:latin typeface="+mn-lt"/>
                <a:ea typeface="+mn-ea"/>
                <a:cs typeface="+mn-cs"/>
              </a:rPr>
              <a:t> how many choices we need to get our work done.</a:t>
            </a:r>
            <a:endParaRPr lang="en-US" sz="1800" dirty="0" smtClean="0">
              <a:solidFill>
                <a:schemeClr val="tx1"/>
              </a:solidFill>
            </a:endParaRPr>
          </a:p>
          <a:p>
            <a:pPr>
              <a:spcBef>
                <a:spcPts val="0"/>
              </a:spcBef>
            </a:pPr>
            <a:endParaRPr lang="en-US" sz="1800" b="1" dirty="0">
              <a:solidFill>
                <a:schemeClr val="tx1"/>
              </a:solidFill>
            </a:endParaRPr>
          </a:p>
        </p:txBody>
      </p:sp>
      <p:sp>
        <p:nvSpPr>
          <p:cNvPr id="4" name="Slide Number Placeholder 3"/>
          <p:cNvSpPr>
            <a:spLocks noGrp="1"/>
          </p:cNvSpPr>
          <p:nvPr>
            <p:ph type="sldNum" sz="quarter" idx="10"/>
          </p:nvPr>
        </p:nvSpPr>
        <p:spPr/>
        <p:txBody>
          <a:bodyPr/>
          <a:lstStyle/>
          <a:p>
            <a:fld id="{D62635E1-6A79-AB4D-8356-5EC985CBE3BA}" type="slidenum">
              <a:rPr lang="en-US" smtClean="0"/>
              <a:pPr/>
              <a:t>8</a:t>
            </a:fld>
            <a:endParaRPr lang="en-US"/>
          </a:p>
        </p:txBody>
      </p:sp>
    </p:spTree>
    <p:extLst>
      <p:ext uri="{BB962C8B-B14F-4D97-AF65-F5344CB8AC3E}">
        <p14:creationId xmlns:p14="http://schemas.microsoft.com/office/powerpoint/2010/main" val="906578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Go-Live</a:t>
            </a:r>
            <a:r>
              <a:rPr lang="en-US" baseline="0" dirty="0" smtClean="0"/>
              <a:t> is NOT part of this project – requires coordination with other project’s deliverables</a:t>
            </a:r>
            <a:endParaRPr lang="en-US" dirty="0"/>
          </a:p>
        </p:txBody>
      </p:sp>
      <p:sp>
        <p:nvSpPr>
          <p:cNvPr id="4" name="Slide Number Placeholder 3"/>
          <p:cNvSpPr>
            <a:spLocks noGrp="1"/>
          </p:cNvSpPr>
          <p:nvPr>
            <p:ph type="sldNum" sz="quarter" idx="10"/>
          </p:nvPr>
        </p:nvSpPr>
        <p:spPr/>
        <p:txBody>
          <a:bodyPr/>
          <a:lstStyle/>
          <a:p>
            <a:fld id="{D62635E1-6A79-AB4D-8356-5EC985CBE3BA}" type="slidenum">
              <a:rPr lang="en-US" smtClean="0"/>
              <a:pPr/>
              <a:t>10</a:t>
            </a:fld>
            <a:endParaRPr lang="en-US"/>
          </a:p>
        </p:txBody>
      </p:sp>
    </p:spTree>
    <p:extLst>
      <p:ext uri="{BB962C8B-B14F-4D97-AF65-F5344CB8AC3E}">
        <p14:creationId xmlns:p14="http://schemas.microsoft.com/office/powerpoint/2010/main" val="250852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CBD0C38C-1136-8346-BA1D-1E04CC33F90E}" type="datetimeFigureOut">
              <a:rPr lang="en-US" smtClean="0"/>
              <a:pPr/>
              <a:t>3/25/2019</a:t>
            </a:fld>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A18B5F12-7605-F54C-9922-95DDFC28699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CBD0C38C-1136-8346-BA1D-1E04CC33F90E}" type="datetimeFigureOut">
              <a:rPr lang="en-US" smtClean="0"/>
              <a:pPr/>
              <a:t>3/25/2019</a:t>
            </a:fld>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A18B5F12-7605-F54C-9922-95DDFC2869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CBD0C38C-1136-8346-BA1D-1E04CC33F90E}" type="datetimeFigureOut">
              <a:rPr lang="en-US" smtClean="0"/>
              <a:pPr/>
              <a:t>3/25/2019</a:t>
            </a:fld>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A18B5F12-7605-F54C-9922-95DDFC2869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CBD0C38C-1136-8346-BA1D-1E04CC33F90E}" type="datetimeFigureOut">
              <a:rPr lang="en-US" smtClean="0"/>
              <a:pPr/>
              <a:t>3/25/2019</a:t>
            </a:fld>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A18B5F12-7605-F54C-9922-95DDFC28699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CBD0C38C-1136-8346-BA1D-1E04CC33F90E}" type="datetimeFigureOut">
              <a:rPr lang="en-US" smtClean="0"/>
              <a:pPr/>
              <a:t>3/25/2019</a:t>
            </a:fld>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A18B5F12-7605-F54C-9922-95DDFC28699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2"/>
            <a:ext cx="2133600" cy="365125"/>
          </a:xfrm>
          <a:prstGeom prst="rect">
            <a:avLst/>
          </a:prstGeom>
        </p:spPr>
        <p:txBody>
          <a:bodyPr/>
          <a:lstStyle/>
          <a:p>
            <a:fld id="{CBD0C38C-1136-8346-BA1D-1E04CC33F90E}" type="datetimeFigureOut">
              <a:rPr lang="en-US" smtClean="0"/>
              <a:pPr/>
              <a:t>3/25/2019</a:t>
            </a:fld>
            <a:endParaRPr lang="en-US"/>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A18B5F12-7605-F54C-9922-95DDFC28699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1"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2"/>
            <a:ext cx="2133600" cy="365125"/>
          </a:xfrm>
          <a:prstGeom prst="rect">
            <a:avLst/>
          </a:prstGeom>
        </p:spPr>
        <p:txBody>
          <a:bodyPr/>
          <a:lstStyle/>
          <a:p>
            <a:fld id="{CBD0C38C-1136-8346-BA1D-1E04CC33F90E}" type="datetimeFigureOut">
              <a:rPr lang="en-US" smtClean="0"/>
              <a:pPr/>
              <a:t>3/25/2019</a:t>
            </a:fld>
            <a:endParaRPr lang="en-US"/>
          </a:p>
        </p:txBody>
      </p:sp>
      <p:sp>
        <p:nvSpPr>
          <p:cNvPr id="8" name="Footer Placeholder 7"/>
          <p:cNvSpPr>
            <a:spLocks noGrp="1"/>
          </p:cNvSpPr>
          <p:nvPr>
            <p:ph type="ftr" sz="quarter" idx="11"/>
          </p:nvPr>
        </p:nvSpPr>
        <p:spPr>
          <a:xfrm>
            <a:off x="3124200" y="6356352"/>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2"/>
            <a:ext cx="2133600" cy="365125"/>
          </a:xfrm>
          <a:prstGeom prst="rect">
            <a:avLst/>
          </a:prstGeom>
        </p:spPr>
        <p:txBody>
          <a:bodyPr/>
          <a:lstStyle/>
          <a:p>
            <a:fld id="{A18B5F12-7605-F54C-9922-95DDFC28699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2"/>
            <a:ext cx="2133600" cy="365125"/>
          </a:xfrm>
          <a:prstGeom prst="rect">
            <a:avLst/>
          </a:prstGeom>
        </p:spPr>
        <p:txBody>
          <a:bodyPr/>
          <a:lstStyle/>
          <a:p>
            <a:fld id="{CBD0C38C-1136-8346-BA1D-1E04CC33F90E}" type="datetimeFigureOut">
              <a:rPr lang="en-US" smtClean="0"/>
              <a:pPr/>
              <a:t>3/25/2019</a:t>
            </a:fld>
            <a:endParaRPr lang="en-US"/>
          </a:p>
        </p:txBody>
      </p:sp>
      <p:sp>
        <p:nvSpPr>
          <p:cNvPr id="4" name="Footer Placeholder 3"/>
          <p:cNvSpPr>
            <a:spLocks noGrp="1"/>
          </p:cNvSpPr>
          <p:nvPr>
            <p:ph type="ftr" sz="quarter" idx="11"/>
          </p:nvPr>
        </p:nvSpPr>
        <p:spPr>
          <a:xfrm>
            <a:off x="3124200" y="6356352"/>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2"/>
            <a:ext cx="2133600" cy="365125"/>
          </a:xfrm>
          <a:prstGeom prst="rect">
            <a:avLst/>
          </a:prstGeom>
        </p:spPr>
        <p:txBody>
          <a:bodyPr/>
          <a:lstStyle/>
          <a:p>
            <a:fld id="{A18B5F12-7605-F54C-9922-95DDFC2869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2"/>
            <a:ext cx="2133600" cy="365125"/>
          </a:xfrm>
          <a:prstGeom prst="rect">
            <a:avLst/>
          </a:prstGeom>
        </p:spPr>
        <p:txBody>
          <a:bodyPr/>
          <a:lstStyle/>
          <a:p>
            <a:fld id="{CBD0C38C-1136-8346-BA1D-1E04CC33F90E}" type="datetimeFigureOut">
              <a:rPr lang="en-US" smtClean="0"/>
              <a:pPr/>
              <a:t>3/25/2019</a:t>
            </a:fld>
            <a:endParaRPr lang="en-US"/>
          </a:p>
        </p:txBody>
      </p:sp>
      <p:sp>
        <p:nvSpPr>
          <p:cNvPr id="3" name="Footer Placeholder 2"/>
          <p:cNvSpPr>
            <a:spLocks noGrp="1"/>
          </p:cNvSpPr>
          <p:nvPr>
            <p:ph type="ftr" sz="quarter" idx="11"/>
          </p:nvPr>
        </p:nvSpPr>
        <p:spPr>
          <a:xfrm>
            <a:off x="3124200" y="6356352"/>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2"/>
            <a:ext cx="2133600" cy="365125"/>
          </a:xfrm>
          <a:prstGeom prst="rect">
            <a:avLst/>
          </a:prstGeom>
        </p:spPr>
        <p:txBody>
          <a:bodyPr/>
          <a:lstStyle/>
          <a:p>
            <a:fld id="{A18B5F12-7605-F54C-9922-95DDFC2869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6"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p>
            <a:fld id="{CBD0C38C-1136-8346-BA1D-1E04CC33F90E}" type="datetimeFigureOut">
              <a:rPr lang="en-US" smtClean="0"/>
              <a:pPr/>
              <a:t>3/25/2019</a:t>
            </a:fld>
            <a:endParaRPr lang="en-US"/>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A18B5F12-7605-F54C-9922-95DDFC28699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41"/>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p>
            <a:fld id="{CBD0C38C-1136-8346-BA1D-1E04CC33F90E}" type="datetimeFigureOut">
              <a:rPr lang="en-US" smtClean="0"/>
              <a:pPr/>
              <a:t>3/25/2019</a:t>
            </a:fld>
            <a:endParaRPr lang="en-US"/>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A18B5F12-7605-F54C-9922-95DDFC28699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d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12" name="Group 11"/>
          <p:cNvGrpSpPr/>
          <p:nvPr userDrawn="1"/>
        </p:nvGrpSpPr>
        <p:grpSpPr>
          <a:xfrm>
            <a:off x="227939" y="227955"/>
            <a:ext cx="9010950" cy="6921684"/>
            <a:chOff x="227939" y="227955"/>
            <a:chExt cx="9010950" cy="6921684"/>
          </a:xfrm>
        </p:grpSpPr>
        <p:sp>
          <p:nvSpPr>
            <p:cNvPr id="24" name="Rectangle 23"/>
            <p:cNvSpPr/>
            <p:nvPr userDrawn="1"/>
          </p:nvSpPr>
          <p:spPr>
            <a:xfrm>
              <a:off x="227939" y="227955"/>
              <a:ext cx="8686087" cy="6399037"/>
            </a:xfrm>
            <a:prstGeom prst="rect">
              <a:avLst/>
            </a:prstGeom>
            <a:no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ui_logo_rgb.pdf"/>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13">
                  <a:alphaModFix/>
                </a:blip>
                <a:stretch>
                  <a:fillRect/>
                </a:stretch>
              </p:blipFill>
            </mc:Choice>
            <mc:Fallback>
              <p:blipFill>
                <a:blip r:embed="rId14">
                  <a:alphaModFix/>
                </a:blip>
                <a:stretch>
                  <a:fillRect/>
                </a:stretch>
              </p:blipFill>
            </mc:Fallback>
          </mc:AlternateContent>
          <p:spPr>
            <a:xfrm>
              <a:off x="6062566" y="6138684"/>
              <a:ext cx="1874242" cy="312374"/>
            </a:xfrm>
            <a:prstGeom prst="rect">
              <a:avLst/>
            </a:prstGeom>
          </p:spPr>
        </p:pic>
        <p:pic>
          <p:nvPicPr>
            <p:cNvPr id="11" name="Picture 10" descr="admin-gold-whiteCLIP.png"/>
            <p:cNvPicPr>
              <a:picLocks noChangeAspect="1"/>
            </p:cNvPicPr>
            <p:nvPr userDrawn="1"/>
          </p:nvPicPr>
          <p:blipFill>
            <a:blip r:embed="rId15"/>
            <a:stretch>
              <a:fillRect/>
            </a:stretch>
          </p:blipFill>
          <p:spPr>
            <a:xfrm>
              <a:off x="7480342" y="5378209"/>
              <a:ext cx="1758547" cy="1771430"/>
            </a:xfrm>
            <a:prstGeom prst="rect">
              <a:avLst/>
            </a:prstGeom>
          </p:spPr>
        </p:pic>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defTabSz="457200" rtl="0" eaLnBrk="1" latinLnBrk="0" hangingPunct="1">
        <a:spcBef>
          <a:spcPct val="0"/>
        </a:spcBef>
        <a:buNone/>
        <a:defRPr sz="4400" kern="1000" spc="-150">
          <a:solidFill>
            <a:schemeClr val="tx1">
              <a:lumMod val="75000"/>
              <a:lumOff val="25000"/>
            </a:schemeClr>
          </a:solidFill>
          <a:latin typeface="Trebuchet MS"/>
          <a:ea typeface="+mj-ea"/>
          <a:cs typeface="Trebuchet MS"/>
        </a:defRPr>
      </a:lvl1pPr>
    </p:titleStyle>
    <p:bodyStyle>
      <a:lvl1pPr marL="342900" indent="-342900" algn="l" defTabSz="457200" rtl="0" eaLnBrk="1" latinLnBrk="0" hangingPunct="1">
        <a:spcBef>
          <a:spcPct val="20000"/>
        </a:spcBef>
        <a:buFont typeface="Arial"/>
        <a:buChar char="•"/>
        <a:defRPr sz="3200" kern="1200" spc="-50">
          <a:solidFill>
            <a:schemeClr val="tx1">
              <a:lumMod val="75000"/>
              <a:lumOff val="25000"/>
            </a:schemeClr>
          </a:solidFill>
          <a:latin typeface="Trebuchet MS"/>
          <a:ea typeface="+mn-ea"/>
          <a:cs typeface="Trebuchet MS"/>
        </a:defRPr>
      </a:lvl1pPr>
      <a:lvl2pPr marL="742950" indent="-285750" algn="l" defTabSz="457200" rtl="0" eaLnBrk="1" latinLnBrk="0" hangingPunct="1">
        <a:spcBef>
          <a:spcPct val="20000"/>
        </a:spcBef>
        <a:buFont typeface="Arial"/>
        <a:buChar char="–"/>
        <a:defRPr sz="2800" kern="1200" spc="-50">
          <a:solidFill>
            <a:schemeClr val="tx1">
              <a:lumMod val="75000"/>
              <a:lumOff val="25000"/>
            </a:schemeClr>
          </a:solidFill>
          <a:latin typeface="Trebuchet MS"/>
          <a:ea typeface="+mn-ea"/>
          <a:cs typeface="Trebuchet MS"/>
        </a:defRPr>
      </a:lvl2pPr>
      <a:lvl3pPr marL="1143000" indent="-228600" algn="l" defTabSz="457200" rtl="0" eaLnBrk="1" latinLnBrk="0" hangingPunct="1">
        <a:spcBef>
          <a:spcPct val="20000"/>
        </a:spcBef>
        <a:buFont typeface="Arial"/>
        <a:buChar char="•"/>
        <a:defRPr sz="2400" kern="1200" spc="-50">
          <a:solidFill>
            <a:schemeClr val="tx1">
              <a:lumMod val="75000"/>
              <a:lumOff val="25000"/>
            </a:schemeClr>
          </a:solidFill>
          <a:latin typeface="Trebuchet MS"/>
          <a:ea typeface="+mn-ea"/>
          <a:cs typeface="Trebuchet MS"/>
        </a:defRPr>
      </a:lvl3pPr>
      <a:lvl4pPr marL="16002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4pPr>
      <a:lvl5pPr marL="20574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10" Type="http://schemas.openxmlformats.org/officeDocument/2006/relationships/image" Target="../media/image5.png"/><Relationship Id="rId4" Type="http://schemas.openxmlformats.org/officeDocument/2006/relationships/diagramData" Target="../diagrams/data2.xml"/><Relationship Id="rId9"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7982" y="3386714"/>
            <a:ext cx="7772400" cy="1470025"/>
          </a:xfrm>
        </p:spPr>
        <p:txBody>
          <a:bodyPr>
            <a:normAutofit fontScale="90000"/>
          </a:bodyPr>
          <a:lstStyle/>
          <a:p>
            <a:r>
              <a:rPr lang="en-US" dirty="0" smtClean="0">
                <a:solidFill>
                  <a:schemeClr val="tx1"/>
                </a:solidFill>
                <a:latin typeface="Book Antiqua" panose="02040602050305030304" pitchFamily="18" charset="0"/>
              </a:rPr>
              <a:t>CTP 1 – Standard End User Hardware &amp; Software Procurement</a:t>
            </a:r>
            <a:endParaRPr lang="en-US" dirty="0">
              <a:solidFill>
                <a:schemeClr val="tx1"/>
              </a:solidFill>
              <a:latin typeface="Book Antiqua" panose="02040602050305030304" pitchFamily="18" charset="0"/>
            </a:endParaRPr>
          </a:p>
        </p:txBody>
      </p:sp>
      <p:sp>
        <p:nvSpPr>
          <p:cNvPr id="3" name="Subtitle 2"/>
          <p:cNvSpPr>
            <a:spLocks noGrp="1"/>
          </p:cNvSpPr>
          <p:nvPr>
            <p:ph type="subTitle" idx="1"/>
          </p:nvPr>
        </p:nvSpPr>
        <p:spPr>
          <a:xfrm>
            <a:off x="945573" y="2369126"/>
            <a:ext cx="6837218" cy="1752600"/>
          </a:xfrm>
        </p:spPr>
        <p:txBody>
          <a:bodyPr>
            <a:normAutofit/>
          </a:bodyPr>
          <a:lstStyle/>
          <a:p>
            <a:r>
              <a:rPr lang="en-US" sz="3600" b="1" i="1" dirty="0" smtClean="0">
                <a:solidFill>
                  <a:srgbClr val="A78D60"/>
                </a:solidFill>
                <a:latin typeface="Book Antiqua" panose="02040602050305030304" pitchFamily="18" charset="0"/>
              </a:rPr>
              <a:t>CUIBO MEETING</a:t>
            </a:r>
            <a:endParaRPr lang="en-US" sz="3600" b="1" i="1" dirty="0">
              <a:solidFill>
                <a:srgbClr val="A78D60"/>
              </a:solidFill>
              <a:latin typeface="Book Antiqua" panose="02040602050305030304" pitchFamily="18"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5345152" y="418867"/>
            <a:ext cx="2834958" cy="1357893"/>
          </a:xfrm>
          <a:prstGeom prst="rect">
            <a:avLst/>
          </a:prstGeom>
          <a:noFill/>
          <a:ln>
            <a:noFill/>
          </a:ln>
        </p:spPr>
      </p:pic>
      <p:sp>
        <p:nvSpPr>
          <p:cNvPr id="4" name="TextBox 3"/>
          <p:cNvSpPr txBox="1"/>
          <p:nvPr/>
        </p:nvSpPr>
        <p:spPr>
          <a:xfrm>
            <a:off x="1880886" y="5254906"/>
            <a:ext cx="5561636" cy="646331"/>
          </a:xfrm>
          <a:prstGeom prst="rect">
            <a:avLst/>
          </a:prstGeom>
          <a:noFill/>
        </p:spPr>
        <p:txBody>
          <a:bodyPr wrap="square" rtlCol="0">
            <a:spAutoFit/>
          </a:bodyPr>
          <a:lstStyle/>
          <a:p>
            <a:r>
              <a:rPr lang="en-US" dirty="0" smtClean="0"/>
              <a:t>Project of:  Central End User Technology Procurement &amp; License Management Program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6380018" cy="1143000"/>
          </a:xfrm>
        </p:spPr>
        <p:txBody>
          <a:bodyPr/>
          <a:lstStyle/>
          <a:p>
            <a:r>
              <a:rPr lang="en-US" dirty="0" smtClean="0">
                <a:latin typeface="Book Antiqua" panose="02040602050305030304" pitchFamily="18" charset="0"/>
              </a:rPr>
              <a:t>Project Success Factors</a:t>
            </a:r>
            <a:endParaRPr lang="en-US" dirty="0">
              <a:latin typeface="Book Antiqua" panose="02040602050305030304" pitchFamily="18" charset="0"/>
            </a:endParaRPr>
          </a:p>
        </p:txBody>
      </p:sp>
      <p:sp>
        <p:nvSpPr>
          <p:cNvPr id="3" name="Content Placeholder 2"/>
          <p:cNvSpPr>
            <a:spLocks noGrp="1"/>
          </p:cNvSpPr>
          <p:nvPr>
            <p:ph idx="1"/>
          </p:nvPr>
        </p:nvSpPr>
        <p:spPr>
          <a:xfrm>
            <a:off x="571500" y="2363213"/>
            <a:ext cx="8229600" cy="2645206"/>
          </a:xfrm>
        </p:spPr>
        <p:txBody>
          <a:bodyPr>
            <a:normAutofit/>
          </a:bodyPr>
          <a:lstStyle/>
          <a:p>
            <a:endParaRPr lang="en-US" dirty="0" smtClean="0">
              <a:solidFill>
                <a:srgbClr val="A78D60"/>
              </a:solidFill>
              <a:latin typeface="Book Antiqua" panose="02040602050305030304" pitchFamily="18" charset="0"/>
            </a:endParaRPr>
          </a:p>
          <a:p>
            <a:endParaRPr lang="en-US" dirty="0">
              <a:solidFill>
                <a:srgbClr val="A78D60"/>
              </a:solidFill>
              <a:latin typeface="Book Antiqua" panose="02040602050305030304" pitchFamily="18" charset="0"/>
            </a:endParaRPr>
          </a:p>
        </p:txBody>
      </p:sp>
      <p:sp>
        <p:nvSpPr>
          <p:cNvPr id="6" name="Content Placeholder 2"/>
          <p:cNvSpPr txBox="1">
            <a:spLocks/>
          </p:cNvSpPr>
          <p:nvPr/>
        </p:nvSpPr>
        <p:spPr>
          <a:xfrm>
            <a:off x="457200" y="2061316"/>
            <a:ext cx="8054270" cy="32490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spc="-50">
                <a:solidFill>
                  <a:schemeClr val="tx1">
                    <a:lumMod val="75000"/>
                    <a:lumOff val="25000"/>
                  </a:schemeClr>
                </a:solidFill>
                <a:latin typeface="Trebuchet MS"/>
                <a:ea typeface="+mn-ea"/>
                <a:cs typeface="Trebuchet MS"/>
              </a:defRPr>
            </a:lvl1pPr>
            <a:lvl2pPr marL="742950" indent="-285750" algn="l" defTabSz="457200" rtl="0" eaLnBrk="1" latinLnBrk="0" hangingPunct="1">
              <a:spcBef>
                <a:spcPct val="20000"/>
              </a:spcBef>
              <a:buFont typeface="Arial"/>
              <a:buChar char="–"/>
              <a:defRPr sz="2800" kern="1200" spc="-50">
                <a:solidFill>
                  <a:schemeClr val="tx1">
                    <a:lumMod val="75000"/>
                    <a:lumOff val="25000"/>
                  </a:schemeClr>
                </a:solidFill>
                <a:latin typeface="Trebuchet MS"/>
                <a:ea typeface="+mn-ea"/>
                <a:cs typeface="Trebuchet MS"/>
              </a:defRPr>
            </a:lvl2pPr>
            <a:lvl3pPr marL="1143000" indent="-228600" algn="l" defTabSz="457200" rtl="0" eaLnBrk="1" latinLnBrk="0" hangingPunct="1">
              <a:spcBef>
                <a:spcPct val="20000"/>
              </a:spcBef>
              <a:buFont typeface="Arial"/>
              <a:buChar char="•"/>
              <a:defRPr sz="2400" kern="1200" spc="-50">
                <a:solidFill>
                  <a:schemeClr val="tx1">
                    <a:lumMod val="75000"/>
                    <a:lumOff val="25000"/>
                  </a:schemeClr>
                </a:solidFill>
                <a:latin typeface="Trebuchet MS"/>
                <a:ea typeface="+mn-ea"/>
                <a:cs typeface="Trebuchet MS"/>
              </a:defRPr>
            </a:lvl3pPr>
            <a:lvl4pPr marL="16002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4pPr>
            <a:lvl5pPr marL="20574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solidFill>
                  <a:srgbClr val="A78D60"/>
                </a:solidFill>
                <a:latin typeface="Book Antiqua" panose="02040602050305030304" pitchFamily="18" charset="0"/>
              </a:rPr>
              <a:t>End User standard </a:t>
            </a:r>
            <a:r>
              <a:rPr lang="en-US" sz="2400" dirty="0" smtClean="0">
                <a:solidFill>
                  <a:srgbClr val="A78D60"/>
                </a:solidFill>
                <a:latin typeface="Book Antiqua" panose="02040602050305030304" pitchFamily="18" charset="0"/>
              </a:rPr>
              <a:t>hardware &amp; software product list</a:t>
            </a:r>
            <a:endParaRPr lang="en-US" sz="2400" dirty="0">
              <a:solidFill>
                <a:srgbClr val="A78D60"/>
              </a:solidFill>
              <a:latin typeface="Book Antiqua" panose="02040602050305030304" pitchFamily="18" charset="0"/>
            </a:endParaRPr>
          </a:p>
          <a:p>
            <a:r>
              <a:rPr lang="en-US" sz="2400" dirty="0">
                <a:solidFill>
                  <a:srgbClr val="A78D60"/>
                </a:solidFill>
                <a:latin typeface="Book Antiqua" panose="02040602050305030304" pitchFamily="18" charset="0"/>
              </a:rPr>
              <a:t>List of standard vendors</a:t>
            </a:r>
          </a:p>
          <a:p>
            <a:r>
              <a:rPr lang="en-US" sz="2400" dirty="0" smtClean="0">
                <a:solidFill>
                  <a:srgbClr val="A78D60"/>
                </a:solidFill>
                <a:latin typeface="Book Antiqua" panose="02040602050305030304" pitchFamily="18" charset="0"/>
              </a:rPr>
              <a:t>Portal/system that is easy-of-use</a:t>
            </a:r>
          </a:p>
          <a:p>
            <a:r>
              <a:rPr lang="en-US" sz="2400" dirty="0" smtClean="0">
                <a:solidFill>
                  <a:srgbClr val="A78D60"/>
                </a:solidFill>
                <a:latin typeface="Book Antiqua" panose="02040602050305030304" pitchFamily="18" charset="0"/>
              </a:rPr>
              <a:t>Policy changes that empower service to succeed</a:t>
            </a:r>
          </a:p>
          <a:p>
            <a:r>
              <a:rPr lang="en-US" sz="2400" dirty="0" smtClean="0">
                <a:solidFill>
                  <a:srgbClr val="A78D60"/>
                </a:solidFill>
                <a:latin typeface="Book Antiqua" panose="02040602050305030304" pitchFamily="18" charset="0"/>
              </a:rPr>
              <a:t>Vendor relationship management plan </a:t>
            </a:r>
          </a:p>
          <a:p>
            <a:r>
              <a:rPr lang="en-US" sz="2400" dirty="0" smtClean="0">
                <a:solidFill>
                  <a:srgbClr val="A78D60"/>
                </a:solidFill>
                <a:latin typeface="Book Antiqua" panose="02040602050305030304" pitchFamily="18" charset="0"/>
              </a:rPr>
              <a:t>Training complete</a:t>
            </a:r>
          </a:p>
          <a:p>
            <a:r>
              <a:rPr lang="en-US" sz="2400" dirty="0">
                <a:solidFill>
                  <a:srgbClr val="A78D60"/>
                </a:solidFill>
                <a:latin typeface="Book Antiqua" panose="02040602050305030304" pitchFamily="18" charset="0"/>
              </a:rPr>
              <a:t>S</a:t>
            </a:r>
            <a:r>
              <a:rPr lang="en-US" sz="2400" dirty="0" smtClean="0">
                <a:solidFill>
                  <a:srgbClr val="A78D60"/>
                </a:solidFill>
                <a:latin typeface="Book Antiqua" panose="02040602050305030304" pitchFamily="18" charset="0"/>
              </a:rPr>
              <a:t>upport </a:t>
            </a:r>
            <a:r>
              <a:rPr lang="en-US" sz="2400" dirty="0">
                <a:solidFill>
                  <a:srgbClr val="A78D60"/>
                </a:solidFill>
                <a:latin typeface="Book Antiqua" panose="02040602050305030304" pitchFamily="18" charset="0"/>
              </a:rPr>
              <a:t>materials complete</a:t>
            </a:r>
            <a:endParaRPr lang="en-US" dirty="0">
              <a:solidFill>
                <a:srgbClr val="A78D60"/>
              </a:solidFill>
            </a:endParaRPr>
          </a:p>
          <a:p>
            <a:endParaRPr lang="en-US" dirty="0">
              <a:solidFill>
                <a:srgbClr val="A78D60"/>
              </a:solidFill>
              <a:latin typeface="Book Antiqua" panose="02040602050305030304" pitchFamily="18" charset="0"/>
            </a:endParaRPr>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6416414" y="500643"/>
            <a:ext cx="2012315" cy="1009650"/>
          </a:xfrm>
          <a:prstGeom prst="rect">
            <a:avLst/>
          </a:prstGeom>
          <a:noFill/>
          <a:ln>
            <a:noFill/>
          </a:ln>
        </p:spPr>
      </p:pic>
    </p:spTree>
    <p:extLst>
      <p:ext uri="{BB962C8B-B14F-4D97-AF65-F5344CB8AC3E}">
        <p14:creationId xmlns:p14="http://schemas.microsoft.com/office/powerpoint/2010/main" val="3418492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6380018" cy="1143000"/>
          </a:xfrm>
        </p:spPr>
        <p:txBody>
          <a:bodyPr/>
          <a:lstStyle/>
          <a:p>
            <a:r>
              <a:rPr lang="en-US" dirty="0" smtClean="0">
                <a:latin typeface="Book Antiqua" panose="02040602050305030304" pitchFamily="18" charset="0"/>
              </a:rPr>
              <a:t>What’s Next</a:t>
            </a:r>
            <a:endParaRPr lang="en-US" dirty="0">
              <a:latin typeface="Book Antiqua" panose="02040602050305030304" pitchFamily="18" charset="0"/>
            </a:endParaRPr>
          </a:p>
        </p:txBody>
      </p:sp>
      <p:sp>
        <p:nvSpPr>
          <p:cNvPr id="6" name="Content Placeholder 2"/>
          <p:cNvSpPr txBox="1">
            <a:spLocks/>
          </p:cNvSpPr>
          <p:nvPr/>
        </p:nvSpPr>
        <p:spPr>
          <a:xfrm>
            <a:off x="696191" y="2091927"/>
            <a:ext cx="7990609" cy="4083790"/>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ct val="20000"/>
              </a:spcBef>
              <a:buFont typeface="Arial"/>
              <a:buChar char="•"/>
              <a:defRPr sz="3200" kern="1200" spc="-50">
                <a:solidFill>
                  <a:schemeClr val="tx1">
                    <a:lumMod val="75000"/>
                    <a:lumOff val="25000"/>
                  </a:schemeClr>
                </a:solidFill>
                <a:latin typeface="Trebuchet MS"/>
                <a:ea typeface="+mn-ea"/>
                <a:cs typeface="Trebuchet MS"/>
              </a:defRPr>
            </a:lvl1pPr>
            <a:lvl2pPr marL="742950" indent="-285750" algn="l" defTabSz="457200" rtl="0" eaLnBrk="1" latinLnBrk="0" hangingPunct="1">
              <a:spcBef>
                <a:spcPct val="20000"/>
              </a:spcBef>
              <a:buFont typeface="Arial"/>
              <a:buChar char="–"/>
              <a:defRPr sz="2800" kern="1200" spc="-50">
                <a:solidFill>
                  <a:schemeClr val="tx1">
                    <a:lumMod val="75000"/>
                    <a:lumOff val="25000"/>
                  </a:schemeClr>
                </a:solidFill>
                <a:latin typeface="Trebuchet MS"/>
                <a:ea typeface="+mn-ea"/>
                <a:cs typeface="Trebuchet MS"/>
              </a:defRPr>
            </a:lvl2pPr>
            <a:lvl3pPr marL="1143000" indent="-228600" algn="l" defTabSz="457200" rtl="0" eaLnBrk="1" latinLnBrk="0" hangingPunct="1">
              <a:spcBef>
                <a:spcPct val="20000"/>
              </a:spcBef>
              <a:buFont typeface="Arial"/>
              <a:buChar char="•"/>
              <a:defRPr sz="2400" kern="1200" spc="-50">
                <a:solidFill>
                  <a:schemeClr val="tx1">
                    <a:lumMod val="75000"/>
                    <a:lumOff val="25000"/>
                  </a:schemeClr>
                </a:solidFill>
                <a:latin typeface="Trebuchet MS"/>
                <a:ea typeface="+mn-ea"/>
                <a:cs typeface="Trebuchet MS"/>
              </a:defRPr>
            </a:lvl3pPr>
            <a:lvl4pPr marL="16002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4pPr>
            <a:lvl5pPr marL="20574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smtClean="0">
                <a:solidFill>
                  <a:srgbClr val="A78D60"/>
                </a:solidFill>
                <a:latin typeface="Book Antiqua" panose="02040602050305030304" pitchFamily="18" charset="0"/>
              </a:rPr>
              <a:t>Hardware and software options</a:t>
            </a:r>
          </a:p>
          <a:p>
            <a:pPr lvl="1"/>
            <a:r>
              <a:rPr lang="en-US" sz="2000" dirty="0" smtClean="0">
                <a:solidFill>
                  <a:srgbClr val="A78D60"/>
                </a:solidFill>
                <a:latin typeface="Book Antiqua" panose="02040602050305030304" pitchFamily="18" charset="0"/>
              </a:rPr>
              <a:t>All items purchased are from standards list</a:t>
            </a:r>
          </a:p>
          <a:p>
            <a:pPr lvl="1"/>
            <a:r>
              <a:rPr lang="en-US" sz="2000" dirty="0" smtClean="0">
                <a:solidFill>
                  <a:srgbClr val="A78D60"/>
                </a:solidFill>
                <a:latin typeface="Book Antiqua" panose="02040602050305030304" pitchFamily="18" charset="0"/>
              </a:rPr>
              <a:t>Limited exceptions through approval process</a:t>
            </a:r>
          </a:p>
          <a:p>
            <a:pPr>
              <a:lnSpc>
                <a:spcPct val="120000"/>
              </a:lnSpc>
              <a:spcBef>
                <a:spcPts val="1200"/>
              </a:spcBef>
            </a:pPr>
            <a:r>
              <a:rPr lang="en-US" sz="2400" dirty="0" smtClean="0">
                <a:solidFill>
                  <a:srgbClr val="A78D60"/>
                </a:solidFill>
                <a:latin typeface="Book Antiqua" panose="02040602050305030304" pitchFamily="18" charset="0"/>
              </a:rPr>
              <a:t>Processes development</a:t>
            </a:r>
          </a:p>
          <a:p>
            <a:pPr lvl="1"/>
            <a:r>
              <a:rPr lang="en-US" sz="2000" dirty="0" smtClean="0">
                <a:solidFill>
                  <a:srgbClr val="A78D60"/>
                </a:solidFill>
                <a:latin typeface="Book Antiqua" panose="02040602050305030304" pitchFamily="18" charset="0"/>
              </a:rPr>
              <a:t>Ordering &amp; delivery</a:t>
            </a:r>
          </a:p>
          <a:p>
            <a:pPr lvl="1"/>
            <a:r>
              <a:rPr lang="en-US" sz="2000" dirty="0">
                <a:solidFill>
                  <a:srgbClr val="A78D60"/>
                </a:solidFill>
                <a:latin typeface="Book Antiqua" panose="02040602050305030304" pitchFamily="18" charset="0"/>
              </a:rPr>
              <a:t>P</a:t>
            </a:r>
            <a:r>
              <a:rPr lang="en-US" sz="2000" dirty="0" smtClean="0">
                <a:solidFill>
                  <a:srgbClr val="A78D60"/>
                </a:solidFill>
                <a:latin typeface="Book Antiqua" panose="02040602050305030304" pitchFamily="18" charset="0"/>
              </a:rPr>
              <a:t>ayment processing</a:t>
            </a:r>
          </a:p>
          <a:p>
            <a:pPr lvl="1"/>
            <a:r>
              <a:rPr lang="en-US" sz="2000" dirty="0" smtClean="0">
                <a:solidFill>
                  <a:srgbClr val="A78D60"/>
                </a:solidFill>
                <a:latin typeface="Book Antiqua" panose="02040602050305030304" pitchFamily="18" charset="0"/>
              </a:rPr>
              <a:t>Inventory management</a:t>
            </a:r>
          </a:p>
          <a:p>
            <a:pPr lvl="1"/>
            <a:r>
              <a:rPr lang="en-US" sz="2000" dirty="0" smtClean="0">
                <a:solidFill>
                  <a:srgbClr val="A78D60"/>
                </a:solidFill>
                <a:latin typeface="Book Antiqua" panose="02040602050305030304" pitchFamily="18" charset="0"/>
              </a:rPr>
              <a:t>Exception process</a:t>
            </a:r>
          </a:p>
          <a:p>
            <a:pPr>
              <a:lnSpc>
                <a:spcPct val="120000"/>
              </a:lnSpc>
              <a:spcBef>
                <a:spcPts val="1200"/>
              </a:spcBef>
            </a:pPr>
            <a:r>
              <a:rPr lang="en-US" sz="2400" dirty="0">
                <a:solidFill>
                  <a:srgbClr val="A78D60"/>
                </a:solidFill>
                <a:latin typeface="Book Antiqua" panose="02040602050305030304" pitchFamily="18" charset="0"/>
              </a:rPr>
              <a:t>Portal requirements</a:t>
            </a:r>
          </a:p>
          <a:p>
            <a:pPr lvl="1"/>
            <a:r>
              <a:rPr lang="en-US" sz="2000" dirty="0" smtClean="0">
                <a:solidFill>
                  <a:srgbClr val="A78D60"/>
                </a:solidFill>
                <a:latin typeface="Book Antiqua" panose="02040602050305030304" pitchFamily="18" charset="0"/>
              </a:rPr>
              <a:t>Catalog visibility</a:t>
            </a:r>
          </a:p>
          <a:p>
            <a:pPr lvl="1"/>
            <a:r>
              <a:rPr lang="en-US" sz="2000" dirty="0" smtClean="0">
                <a:solidFill>
                  <a:srgbClr val="A78D60"/>
                </a:solidFill>
                <a:latin typeface="Book Antiqua" panose="02040602050305030304" pitchFamily="18" charset="0"/>
              </a:rPr>
              <a:t>Customer options &amp; usability</a:t>
            </a:r>
          </a:p>
          <a:p>
            <a:pPr>
              <a:lnSpc>
                <a:spcPct val="120000"/>
              </a:lnSpc>
              <a:spcBef>
                <a:spcPts val="1200"/>
              </a:spcBef>
            </a:pPr>
            <a:r>
              <a:rPr lang="en-US" sz="2400" dirty="0">
                <a:solidFill>
                  <a:srgbClr val="A78D60"/>
                </a:solidFill>
                <a:latin typeface="Book Antiqua" panose="02040602050305030304" pitchFamily="18" charset="0"/>
              </a:rPr>
              <a:t>Policy recommendation development</a:t>
            </a:r>
          </a:p>
          <a:p>
            <a:endParaRPr lang="en-US" sz="2400" dirty="0" smtClean="0">
              <a:solidFill>
                <a:srgbClr val="A78D60"/>
              </a:solidFill>
              <a:latin typeface="Book Antiqua" panose="02040602050305030304" pitchFamily="18" charset="0"/>
            </a:endParaRPr>
          </a:p>
          <a:p>
            <a:endParaRPr lang="en-US" sz="2200" dirty="0" smtClean="0">
              <a:solidFill>
                <a:srgbClr val="A78D60"/>
              </a:solidFill>
              <a:latin typeface="Book Antiqua" panose="02040602050305030304" pitchFamily="18" charset="0"/>
            </a:endParaRPr>
          </a:p>
          <a:p>
            <a:pPr lvl="1"/>
            <a:endParaRPr lang="en-US" dirty="0">
              <a:solidFill>
                <a:srgbClr val="A78D60"/>
              </a:solidFill>
            </a:endParaRPr>
          </a:p>
          <a:p>
            <a:endParaRPr lang="en-US" dirty="0">
              <a:solidFill>
                <a:srgbClr val="A78D60"/>
              </a:solidFill>
              <a:latin typeface="Book Antiqua" panose="02040602050305030304" pitchFamily="18" charset="0"/>
            </a:endParaRP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6353647" y="441809"/>
            <a:ext cx="2012315" cy="1009650"/>
          </a:xfrm>
          <a:prstGeom prst="rect">
            <a:avLst/>
          </a:prstGeom>
          <a:noFill/>
          <a:ln>
            <a:noFill/>
          </a:ln>
        </p:spPr>
      </p:pic>
    </p:spTree>
    <p:extLst>
      <p:ext uri="{BB962C8B-B14F-4D97-AF65-F5344CB8AC3E}">
        <p14:creationId xmlns:p14="http://schemas.microsoft.com/office/powerpoint/2010/main" val="298838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2363213"/>
            <a:ext cx="8229600" cy="2645206"/>
          </a:xfrm>
        </p:spPr>
        <p:txBody>
          <a:bodyPr>
            <a:normAutofit/>
          </a:bodyPr>
          <a:lstStyle/>
          <a:p>
            <a:endParaRPr lang="en-US" dirty="0" smtClean="0">
              <a:solidFill>
                <a:srgbClr val="A78D60"/>
              </a:solidFill>
              <a:latin typeface="Book Antiqua" panose="02040602050305030304" pitchFamily="18" charset="0"/>
            </a:endParaRPr>
          </a:p>
          <a:p>
            <a:endParaRPr lang="en-US" dirty="0">
              <a:solidFill>
                <a:srgbClr val="A78D60"/>
              </a:solidFill>
              <a:latin typeface="Book Antiqua" panose="02040602050305030304" pitchFamily="18" charset="0"/>
            </a:endParaRPr>
          </a:p>
        </p:txBody>
      </p:sp>
      <p:sp>
        <p:nvSpPr>
          <p:cNvPr id="7" name="Rectangle 6"/>
          <p:cNvSpPr/>
          <p:nvPr/>
        </p:nvSpPr>
        <p:spPr>
          <a:xfrm>
            <a:off x="3740727" y="610136"/>
            <a:ext cx="945573" cy="6247864"/>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0000" b="1" cap="none" spc="0" dirty="0" smtClean="0">
                <a:ln/>
                <a:solidFill>
                  <a:srgbClr val="A78D60"/>
                </a:solidFill>
                <a:effectLst/>
                <a:latin typeface="Book Antiqua" panose="02040602050305030304" pitchFamily="18" charset="0"/>
              </a:rPr>
              <a:t>?</a:t>
            </a:r>
            <a:endParaRPr lang="en-US" sz="40000" b="1" cap="none" spc="0" dirty="0">
              <a:ln/>
              <a:solidFill>
                <a:srgbClr val="A78D60"/>
              </a:solidFill>
              <a:effectLst/>
              <a:latin typeface="Book Antiqua" panose="02040602050305030304" pitchFamily="18" charset="0"/>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6270449" y="513632"/>
            <a:ext cx="2292264" cy="1114446"/>
          </a:xfrm>
          <a:prstGeom prst="rect">
            <a:avLst/>
          </a:prstGeom>
          <a:noFill/>
          <a:ln>
            <a:noFill/>
          </a:ln>
        </p:spPr>
      </p:pic>
      <p:sp>
        <p:nvSpPr>
          <p:cNvPr id="2" name="Title 1"/>
          <p:cNvSpPr>
            <a:spLocks noGrp="1"/>
          </p:cNvSpPr>
          <p:nvPr>
            <p:ph type="title"/>
          </p:nvPr>
        </p:nvSpPr>
        <p:spPr>
          <a:xfrm>
            <a:off x="457200" y="274639"/>
            <a:ext cx="6380018" cy="1143000"/>
          </a:xfrm>
        </p:spPr>
        <p:txBody>
          <a:bodyPr/>
          <a:lstStyle/>
          <a:p>
            <a:r>
              <a:rPr lang="en-US" dirty="0" smtClean="0">
                <a:latin typeface="Book Antiqua" panose="02040602050305030304" pitchFamily="18" charset="0"/>
              </a:rPr>
              <a:t>What are your concerns?    </a:t>
            </a:r>
            <a:endParaRPr lang="en-US" dirty="0">
              <a:latin typeface="Book Antiqua" panose="02040602050305030304" pitchFamily="18" charset="0"/>
            </a:endParaRPr>
          </a:p>
        </p:txBody>
      </p:sp>
    </p:spTree>
    <p:extLst>
      <p:ext uri="{BB962C8B-B14F-4D97-AF65-F5344CB8AC3E}">
        <p14:creationId xmlns:p14="http://schemas.microsoft.com/office/powerpoint/2010/main" val="110773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473" y="413039"/>
            <a:ext cx="6639791" cy="1143000"/>
          </a:xfrm>
        </p:spPr>
        <p:txBody>
          <a:bodyPr/>
          <a:lstStyle/>
          <a:p>
            <a:r>
              <a:rPr lang="en-US" dirty="0" smtClean="0">
                <a:latin typeface="Book Antiqua" panose="02040602050305030304" pitchFamily="18" charset="0"/>
              </a:rPr>
              <a:t>Agenda</a:t>
            </a:r>
            <a:endParaRPr lang="en-US" dirty="0">
              <a:latin typeface="Book Antiqua" panose="02040602050305030304" pitchFamily="18" charset="0"/>
            </a:endParaRPr>
          </a:p>
        </p:txBody>
      </p:sp>
      <p:sp>
        <p:nvSpPr>
          <p:cNvPr id="3" name="Content Placeholder 2"/>
          <p:cNvSpPr>
            <a:spLocks noGrp="1"/>
          </p:cNvSpPr>
          <p:nvPr>
            <p:ph idx="1"/>
          </p:nvPr>
        </p:nvSpPr>
        <p:spPr>
          <a:xfrm>
            <a:off x="893618" y="1870364"/>
            <a:ext cx="7793182" cy="4255800"/>
          </a:xfrm>
        </p:spPr>
        <p:txBody>
          <a:bodyPr>
            <a:normAutofit/>
          </a:bodyPr>
          <a:lstStyle/>
          <a:p>
            <a:r>
              <a:rPr lang="en-US" sz="2800" dirty="0" smtClean="0">
                <a:solidFill>
                  <a:srgbClr val="A78D60"/>
                </a:solidFill>
                <a:latin typeface="Book Antiqua" panose="02040602050305030304" pitchFamily="18" charset="0"/>
              </a:rPr>
              <a:t>Introductions &amp; Roles</a:t>
            </a:r>
          </a:p>
          <a:p>
            <a:r>
              <a:rPr lang="en-US" sz="2800" dirty="0" smtClean="0">
                <a:solidFill>
                  <a:srgbClr val="A78D60"/>
                </a:solidFill>
                <a:latin typeface="Book Antiqua" panose="02040602050305030304" pitchFamily="18" charset="0"/>
              </a:rPr>
              <a:t>Program &amp; Project Overview</a:t>
            </a:r>
          </a:p>
          <a:p>
            <a:r>
              <a:rPr lang="en-US" sz="2800" dirty="0" smtClean="0">
                <a:solidFill>
                  <a:srgbClr val="A78D60"/>
                </a:solidFill>
                <a:latin typeface="Book Antiqua" panose="02040602050305030304" pitchFamily="18" charset="0"/>
              </a:rPr>
              <a:t>Project Vision</a:t>
            </a:r>
          </a:p>
          <a:p>
            <a:r>
              <a:rPr lang="en-US" sz="2800" dirty="0" smtClean="0">
                <a:solidFill>
                  <a:srgbClr val="A78D60"/>
                </a:solidFill>
                <a:latin typeface="Book Antiqua" panose="02040602050305030304" pitchFamily="18" charset="0"/>
              </a:rPr>
              <a:t>Project Scope &amp; Success Factors</a:t>
            </a:r>
          </a:p>
          <a:p>
            <a:r>
              <a:rPr lang="en-US" b="1" dirty="0" smtClean="0">
                <a:solidFill>
                  <a:srgbClr val="A78D60"/>
                </a:solidFill>
                <a:latin typeface="Book Antiqua" panose="02040602050305030304" pitchFamily="18" charset="0"/>
              </a:rPr>
              <a:t>Your Concerns</a:t>
            </a:r>
            <a:endParaRPr lang="en-US" b="1" dirty="0">
              <a:solidFill>
                <a:srgbClr val="A78D60"/>
              </a:solidFill>
              <a:latin typeface="Book Antiqua" panose="02040602050305030304" pitchFamily="18" charset="0"/>
            </a:endParaRPr>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6450291" y="413039"/>
            <a:ext cx="2012315" cy="1009650"/>
          </a:xfrm>
          <a:prstGeom prst="rect">
            <a:avLst/>
          </a:prstGeom>
          <a:noFill/>
          <a:ln>
            <a:noFill/>
          </a:ln>
        </p:spPr>
      </p:pic>
    </p:spTree>
    <p:extLst>
      <p:ext uri="{BB962C8B-B14F-4D97-AF65-F5344CB8AC3E}">
        <p14:creationId xmlns:p14="http://schemas.microsoft.com/office/powerpoint/2010/main" val="2266225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336" y="428624"/>
            <a:ext cx="6380018" cy="1143000"/>
          </a:xfrm>
        </p:spPr>
        <p:txBody>
          <a:bodyPr/>
          <a:lstStyle/>
          <a:p>
            <a:r>
              <a:rPr lang="en-US" dirty="0" smtClean="0">
                <a:latin typeface="Book Antiqua" panose="02040602050305030304" pitchFamily="18" charset="0"/>
              </a:rPr>
              <a:t>Introductions &amp; Roles</a:t>
            </a:r>
            <a:endParaRPr lang="en-US" dirty="0">
              <a:latin typeface="Book Antiqua" panose="02040602050305030304" pitchFamily="18" charset="0"/>
            </a:endParaRPr>
          </a:p>
        </p:txBody>
      </p:sp>
      <p:sp>
        <p:nvSpPr>
          <p:cNvPr id="3" name="Content Placeholder 2"/>
          <p:cNvSpPr>
            <a:spLocks noGrp="1"/>
          </p:cNvSpPr>
          <p:nvPr>
            <p:ph idx="1"/>
          </p:nvPr>
        </p:nvSpPr>
        <p:spPr>
          <a:xfrm>
            <a:off x="1049481" y="2363213"/>
            <a:ext cx="8229600" cy="2645206"/>
          </a:xfrm>
        </p:spPr>
        <p:txBody>
          <a:bodyPr>
            <a:normAutofit/>
          </a:bodyPr>
          <a:lstStyle/>
          <a:p>
            <a:pPr marL="0" indent="0">
              <a:buNone/>
            </a:pPr>
            <a:r>
              <a:rPr lang="en-US" sz="2000" i="1" dirty="0" smtClean="0">
                <a:solidFill>
                  <a:srgbClr val="A78D60"/>
                </a:solidFill>
                <a:latin typeface="Book Antiqua" panose="02040602050305030304" pitchFamily="18" charset="0"/>
              </a:rPr>
              <a:t>Seek information/answers in this order:</a:t>
            </a:r>
          </a:p>
          <a:p>
            <a:r>
              <a:rPr lang="en-US" dirty="0" smtClean="0">
                <a:solidFill>
                  <a:srgbClr val="A78D60"/>
                </a:solidFill>
                <a:latin typeface="Book Antiqua" panose="02040602050305030304" pitchFamily="18" charset="0"/>
              </a:rPr>
              <a:t>Project </a:t>
            </a:r>
            <a:r>
              <a:rPr lang="en-US" dirty="0">
                <a:solidFill>
                  <a:srgbClr val="A78D60"/>
                </a:solidFill>
                <a:latin typeface="Book Antiqua" panose="02040602050305030304" pitchFamily="18" charset="0"/>
              </a:rPr>
              <a:t>Manager – Jane Cox</a:t>
            </a:r>
          </a:p>
          <a:p>
            <a:r>
              <a:rPr lang="en-US" dirty="0">
                <a:solidFill>
                  <a:srgbClr val="A78D60"/>
                </a:solidFill>
                <a:latin typeface="Book Antiqua" panose="02040602050305030304" pitchFamily="18" charset="0"/>
              </a:rPr>
              <a:t>Sponsor – Brian Cox</a:t>
            </a:r>
          </a:p>
          <a:p>
            <a:r>
              <a:rPr lang="en-US" dirty="0" smtClean="0">
                <a:solidFill>
                  <a:srgbClr val="A78D60"/>
                </a:solidFill>
                <a:latin typeface="Book Antiqua" panose="02040602050305030304" pitchFamily="18" charset="0"/>
              </a:rPr>
              <a:t>Executive Sponsor – Dan Ewart</a:t>
            </a: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6576671" y="428624"/>
            <a:ext cx="2012315" cy="1009650"/>
          </a:xfrm>
          <a:prstGeom prst="rect">
            <a:avLst/>
          </a:prstGeom>
          <a:noFill/>
          <a:ln>
            <a:noFill/>
          </a:ln>
        </p:spPr>
      </p:pic>
    </p:spTree>
    <p:extLst>
      <p:ext uri="{BB962C8B-B14F-4D97-AF65-F5344CB8AC3E}">
        <p14:creationId xmlns:p14="http://schemas.microsoft.com/office/powerpoint/2010/main" val="4051317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and Project</a:t>
            </a:r>
            <a:endParaRPr lang="en-US" dirty="0"/>
          </a:p>
        </p:txBody>
      </p:sp>
      <p:graphicFrame>
        <p:nvGraphicFramePr>
          <p:cNvPr id="3" name="Diagram 2"/>
          <p:cNvGraphicFramePr/>
          <p:nvPr>
            <p:extLst>
              <p:ext uri="{D42A27DB-BD31-4B8C-83A1-F6EECF244321}">
                <p14:modId xmlns:p14="http://schemas.microsoft.com/office/powerpoint/2010/main" val="606807704"/>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3086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6380018" cy="1143000"/>
          </a:xfrm>
        </p:spPr>
        <p:txBody>
          <a:bodyPr/>
          <a:lstStyle/>
          <a:p>
            <a:r>
              <a:rPr lang="en-US" dirty="0" smtClean="0">
                <a:latin typeface="Book Antiqua" panose="02040602050305030304" pitchFamily="18" charset="0"/>
              </a:rPr>
              <a:t>Program Overview</a:t>
            </a:r>
            <a:endParaRPr lang="en-US" dirty="0">
              <a:latin typeface="Book Antiqua" panose="02040602050305030304" pitchFamily="18" charset="0"/>
            </a:endParaRPr>
          </a:p>
        </p:txBody>
      </p:sp>
      <p:sp>
        <p:nvSpPr>
          <p:cNvPr id="5" name="Content Placeholder 2"/>
          <p:cNvSpPr txBox="1">
            <a:spLocks/>
          </p:cNvSpPr>
          <p:nvPr/>
        </p:nvSpPr>
        <p:spPr>
          <a:xfrm>
            <a:off x="723900" y="1784458"/>
            <a:ext cx="7810500" cy="4405314"/>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3200" kern="1200" spc="-50">
                <a:solidFill>
                  <a:schemeClr val="tx1">
                    <a:lumMod val="75000"/>
                    <a:lumOff val="25000"/>
                  </a:schemeClr>
                </a:solidFill>
                <a:latin typeface="Trebuchet MS"/>
                <a:ea typeface="+mn-ea"/>
                <a:cs typeface="Trebuchet MS"/>
              </a:defRPr>
            </a:lvl1pPr>
            <a:lvl2pPr marL="742950" indent="-285750" algn="l" defTabSz="457200" rtl="0" eaLnBrk="1" latinLnBrk="0" hangingPunct="1">
              <a:spcBef>
                <a:spcPct val="20000"/>
              </a:spcBef>
              <a:buFont typeface="Arial"/>
              <a:buChar char="–"/>
              <a:defRPr sz="2800" kern="1200" spc="-50">
                <a:solidFill>
                  <a:schemeClr val="tx1">
                    <a:lumMod val="75000"/>
                    <a:lumOff val="25000"/>
                  </a:schemeClr>
                </a:solidFill>
                <a:latin typeface="Trebuchet MS"/>
                <a:ea typeface="+mn-ea"/>
                <a:cs typeface="Trebuchet MS"/>
              </a:defRPr>
            </a:lvl2pPr>
            <a:lvl3pPr marL="1143000" indent="-228600" algn="l" defTabSz="457200" rtl="0" eaLnBrk="1" latinLnBrk="0" hangingPunct="1">
              <a:spcBef>
                <a:spcPct val="20000"/>
              </a:spcBef>
              <a:buFont typeface="Arial"/>
              <a:buChar char="•"/>
              <a:defRPr sz="2400" kern="1200" spc="-50">
                <a:solidFill>
                  <a:schemeClr val="tx1">
                    <a:lumMod val="75000"/>
                    <a:lumOff val="25000"/>
                  </a:schemeClr>
                </a:solidFill>
                <a:latin typeface="Trebuchet MS"/>
                <a:ea typeface="+mn-ea"/>
                <a:cs typeface="Trebuchet MS"/>
              </a:defRPr>
            </a:lvl3pPr>
            <a:lvl4pPr marL="16002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4pPr>
            <a:lvl5pPr marL="20574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dirty="0" smtClean="0">
                <a:solidFill>
                  <a:srgbClr val="A78D60"/>
                </a:solidFill>
                <a:latin typeface="Book Antiqua" panose="02040602050305030304" pitchFamily="18" charset="0"/>
              </a:rPr>
              <a:t>The </a:t>
            </a:r>
            <a:r>
              <a:rPr lang="en-US" sz="2400" dirty="0">
                <a:solidFill>
                  <a:srgbClr val="A78D60"/>
                </a:solidFill>
                <a:latin typeface="Book Antiqua" panose="02040602050305030304" pitchFamily="18" charset="0"/>
              </a:rPr>
              <a:t>Central End User Technology Procurement and License Management </a:t>
            </a:r>
            <a:r>
              <a:rPr lang="en-US" sz="2400" dirty="0" smtClean="0">
                <a:solidFill>
                  <a:srgbClr val="A78D60"/>
                </a:solidFill>
                <a:latin typeface="Book Antiqua" panose="02040602050305030304" pitchFamily="18" charset="0"/>
              </a:rPr>
              <a:t>Program will:</a:t>
            </a:r>
          </a:p>
          <a:p>
            <a:pPr lvl="1">
              <a:lnSpc>
                <a:spcPct val="170000"/>
              </a:lnSpc>
            </a:pPr>
            <a:r>
              <a:rPr lang="en-US" sz="1900" dirty="0" smtClean="0">
                <a:solidFill>
                  <a:srgbClr val="A78D60"/>
                </a:solidFill>
                <a:latin typeface="Book Antiqua" panose="02040602050305030304" pitchFamily="18" charset="0"/>
              </a:rPr>
              <a:t>Establish standards for end user hardware and software</a:t>
            </a:r>
          </a:p>
          <a:p>
            <a:pPr lvl="1">
              <a:lnSpc>
                <a:spcPct val="170000"/>
              </a:lnSpc>
            </a:pPr>
            <a:r>
              <a:rPr lang="en-US" sz="1900" dirty="0">
                <a:solidFill>
                  <a:srgbClr val="A78D60"/>
                </a:solidFill>
                <a:latin typeface="Book Antiqua" panose="02040602050305030304" pitchFamily="18" charset="0"/>
              </a:rPr>
              <a:t>Establish license management </a:t>
            </a:r>
            <a:r>
              <a:rPr lang="en-US" sz="1900" dirty="0" smtClean="0">
                <a:solidFill>
                  <a:srgbClr val="A78D60"/>
                </a:solidFill>
                <a:latin typeface="Book Antiqua" panose="02040602050305030304" pitchFamily="18" charset="0"/>
              </a:rPr>
              <a:t>processes across the university</a:t>
            </a:r>
            <a:endParaRPr lang="en-US" sz="1900" dirty="0">
              <a:solidFill>
                <a:srgbClr val="A78D60"/>
              </a:solidFill>
              <a:latin typeface="Book Antiqua" panose="02040602050305030304" pitchFamily="18" charset="0"/>
            </a:endParaRPr>
          </a:p>
          <a:p>
            <a:pPr lvl="1">
              <a:lnSpc>
                <a:spcPct val="170000"/>
              </a:lnSpc>
            </a:pPr>
            <a:r>
              <a:rPr lang="en-US" sz="1900" dirty="0" smtClean="0">
                <a:solidFill>
                  <a:srgbClr val="A78D60"/>
                </a:solidFill>
                <a:latin typeface="Book Antiqua" panose="02040602050305030304" pitchFamily="18" charset="0"/>
              </a:rPr>
              <a:t>Establish standard product sourcing including standard vendors and portals</a:t>
            </a:r>
          </a:p>
          <a:p>
            <a:pPr lvl="1">
              <a:lnSpc>
                <a:spcPct val="170000"/>
              </a:lnSpc>
            </a:pPr>
            <a:r>
              <a:rPr lang="en-US" sz="1900" dirty="0" smtClean="0">
                <a:solidFill>
                  <a:srgbClr val="A78D60"/>
                </a:solidFill>
                <a:latin typeface="Book Antiqua" panose="02040602050305030304" pitchFamily="18" charset="0"/>
              </a:rPr>
              <a:t>Establish end user technology procurement practices and processes </a:t>
            </a:r>
          </a:p>
          <a:p>
            <a:pPr lvl="1">
              <a:lnSpc>
                <a:spcPct val="170000"/>
              </a:lnSpc>
            </a:pPr>
            <a:r>
              <a:rPr lang="en-US" sz="1900" dirty="0" smtClean="0">
                <a:solidFill>
                  <a:srgbClr val="A78D60"/>
                </a:solidFill>
                <a:latin typeface="Book Antiqua" panose="02040602050305030304" pitchFamily="18" charset="0"/>
              </a:rPr>
              <a:t>Prepare staff and spaces to support the procurement of end user technology (Depot, U of I  Purchasing, Finance, etc.)</a:t>
            </a:r>
          </a:p>
          <a:p>
            <a:pPr marL="0" indent="0">
              <a:buNone/>
            </a:pPr>
            <a:endParaRPr lang="en-US" sz="1600" dirty="0">
              <a:solidFill>
                <a:srgbClr val="A78D60"/>
              </a:solidFill>
              <a:latin typeface="Book Antiqua" panose="02040602050305030304" pitchFamily="18" charset="0"/>
            </a:endParaRPr>
          </a:p>
          <a:p>
            <a:pPr marL="0" indent="0">
              <a:buNone/>
            </a:pPr>
            <a:endParaRPr lang="en-US" sz="1600" dirty="0">
              <a:solidFill>
                <a:srgbClr val="A78D60"/>
              </a:solidFill>
              <a:latin typeface="Book Antiqua" panose="02040602050305030304" pitchFamily="18" charset="0"/>
            </a:endParaRPr>
          </a:p>
          <a:p>
            <a:pPr marL="800100" lvl="2" indent="0">
              <a:buNone/>
            </a:pPr>
            <a:r>
              <a:rPr lang="en-US" sz="1600" dirty="0" smtClean="0">
                <a:solidFill>
                  <a:srgbClr val="A78D60"/>
                </a:solidFill>
                <a:latin typeface="Book Antiqua" panose="02040602050305030304" pitchFamily="18" charset="0"/>
              </a:rPr>
              <a:t>The projects included are:</a:t>
            </a:r>
          </a:p>
          <a:p>
            <a:pPr lvl="2">
              <a:lnSpc>
                <a:spcPct val="150000"/>
              </a:lnSpc>
            </a:pPr>
            <a:r>
              <a:rPr lang="en-US" sz="1400" b="1" dirty="0" smtClean="0">
                <a:solidFill>
                  <a:srgbClr val="A78D60"/>
                </a:solidFill>
                <a:latin typeface="Book Antiqua" panose="02040602050305030304" pitchFamily="18" charset="0"/>
              </a:rPr>
              <a:t>CTP 1 – Central End User Hardware &amp; Software Procurement</a:t>
            </a:r>
          </a:p>
          <a:p>
            <a:pPr lvl="2">
              <a:lnSpc>
                <a:spcPct val="150000"/>
              </a:lnSpc>
            </a:pPr>
            <a:r>
              <a:rPr lang="en-US" sz="1300" dirty="0" smtClean="0">
                <a:solidFill>
                  <a:srgbClr val="A78D60"/>
                </a:solidFill>
                <a:latin typeface="Book Antiqua" panose="02040602050305030304" pitchFamily="18" charset="0"/>
              </a:rPr>
              <a:t>CTP 2 – Central End User License &amp; Warranty Management</a:t>
            </a:r>
          </a:p>
          <a:p>
            <a:pPr lvl="2">
              <a:lnSpc>
                <a:spcPct val="150000"/>
              </a:lnSpc>
            </a:pPr>
            <a:r>
              <a:rPr lang="en-US" sz="1300" dirty="0" smtClean="0">
                <a:solidFill>
                  <a:srgbClr val="A78D60"/>
                </a:solidFill>
                <a:latin typeface="Book Antiqua" panose="02040602050305030304" pitchFamily="18" charset="0"/>
              </a:rPr>
              <a:t>CTP 3 – Central End User Tech Procurement Deploy to </a:t>
            </a:r>
            <a:r>
              <a:rPr lang="en-US" sz="1300" dirty="0" err="1" smtClean="0">
                <a:solidFill>
                  <a:srgbClr val="A78D60"/>
                </a:solidFill>
                <a:latin typeface="Book Antiqua" panose="02040602050305030304" pitchFamily="18" charset="0"/>
              </a:rPr>
              <a:t>UofI</a:t>
            </a:r>
            <a:endParaRPr lang="en-US" sz="2100" dirty="0">
              <a:solidFill>
                <a:srgbClr val="A78D60"/>
              </a:solidFill>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6509764" y="341314"/>
            <a:ext cx="2012315" cy="1009650"/>
          </a:xfrm>
          <a:prstGeom prst="rect">
            <a:avLst/>
          </a:prstGeom>
          <a:noFill/>
          <a:ln>
            <a:noFill/>
          </a:ln>
        </p:spPr>
      </p:pic>
    </p:spTree>
    <p:extLst>
      <p:ext uri="{BB962C8B-B14F-4D97-AF65-F5344CB8AC3E}">
        <p14:creationId xmlns:p14="http://schemas.microsoft.com/office/powerpoint/2010/main" val="1888510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6380018" cy="1143000"/>
          </a:xfrm>
        </p:spPr>
        <p:txBody>
          <a:bodyPr/>
          <a:lstStyle/>
          <a:p>
            <a:r>
              <a:rPr lang="en-US" dirty="0" smtClean="0">
                <a:latin typeface="Book Antiqua" panose="02040602050305030304" pitchFamily="18" charset="0"/>
              </a:rPr>
              <a:t>Project Overview</a:t>
            </a:r>
            <a:endParaRPr lang="en-US" dirty="0">
              <a:latin typeface="Book Antiqua" panose="02040602050305030304" pitchFamily="18" charset="0"/>
            </a:endParaRPr>
          </a:p>
        </p:txBody>
      </p:sp>
      <p:sp>
        <p:nvSpPr>
          <p:cNvPr id="5" name="Content Placeholder 2"/>
          <p:cNvSpPr txBox="1">
            <a:spLocks/>
          </p:cNvSpPr>
          <p:nvPr/>
        </p:nvSpPr>
        <p:spPr>
          <a:xfrm>
            <a:off x="723900" y="1784458"/>
            <a:ext cx="7933871" cy="440531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spc="-50">
                <a:solidFill>
                  <a:schemeClr val="tx1">
                    <a:lumMod val="75000"/>
                    <a:lumOff val="25000"/>
                  </a:schemeClr>
                </a:solidFill>
                <a:latin typeface="Trebuchet MS"/>
                <a:ea typeface="+mn-ea"/>
                <a:cs typeface="Trebuchet MS"/>
              </a:defRPr>
            </a:lvl1pPr>
            <a:lvl2pPr marL="742950" indent="-285750" algn="l" defTabSz="457200" rtl="0" eaLnBrk="1" latinLnBrk="0" hangingPunct="1">
              <a:spcBef>
                <a:spcPct val="20000"/>
              </a:spcBef>
              <a:buFont typeface="Arial"/>
              <a:buChar char="–"/>
              <a:defRPr sz="2800" kern="1200" spc="-50">
                <a:solidFill>
                  <a:schemeClr val="tx1">
                    <a:lumMod val="75000"/>
                    <a:lumOff val="25000"/>
                  </a:schemeClr>
                </a:solidFill>
                <a:latin typeface="Trebuchet MS"/>
                <a:ea typeface="+mn-ea"/>
                <a:cs typeface="Trebuchet MS"/>
              </a:defRPr>
            </a:lvl2pPr>
            <a:lvl3pPr marL="1143000" indent="-228600" algn="l" defTabSz="457200" rtl="0" eaLnBrk="1" latinLnBrk="0" hangingPunct="1">
              <a:spcBef>
                <a:spcPct val="20000"/>
              </a:spcBef>
              <a:buFont typeface="Arial"/>
              <a:buChar char="•"/>
              <a:defRPr sz="2400" kern="1200" spc="-50">
                <a:solidFill>
                  <a:schemeClr val="tx1">
                    <a:lumMod val="75000"/>
                    <a:lumOff val="25000"/>
                  </a:schemeClr>
                </a:solidFill>
                <a:latin typeface="Trebuchet MS"/>
                <a:ea typeface="+mn-ea"/>
                <a:cs typeface="Trebuchet MS"/>
              </a:defRPr>
            </a:lvl3pPr>
            <a:lvl4pPr marL="16002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4pPr>
            <a:lvl5pPr marL="20574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dirty="0">
                <a:solidFill>
                  <a:srgbClr val="A78D60"/>
                </a:solidFill>
                <a:latin typeface="Book Antiqua" panose="02040602050305030304" pitchFamily="18" charset="0"/>
              </a:rPr>
              <a:t>As part of the Central End User Technology Procurement and License Management Program, </a:t>
            </a:r>
            <a:r>
              <a:rPr lang="en-US" sz="2400" dirty="0" smtClean="0">
                <a:solidFill>
                  <a:srgbClr val="A78D60"/>
                </a:solidFill>
                <a:latin typeface="Book Antiqua" panose="02040602050305030304" pitchFamily="18" charset="0"/>
              </a:rPr>
              <a:t>the Central Standard End User Hardware &amp; Software Procurement Project will :</a:t>
            </a:r>
          </a:p>
          <a:p>
            <a:pPr marL="688975" indent="-290513">
              <a:spcBef>
                <a:spcPts val="1800"/>
              </a:spcBef>
            </a:pPr>
            <a:r>
              <a:rPr lang="en-US" sz="2400" dirty="0" smtClean="0">
                <a:solidFill>
                  <a:srgbClr val="A78D60"/>
                </a:solidFill>
                <a:latin typeface="Book Antiqua" panose="02040602050305030304" pitchFamily="18" charset="0"/>
              </a:rPr>
              <a:t>identify </a:t>
            </a:r>
            <a:r>
              <a:rPr lang="en-US" sz="2400" dirty="0">
                <a:solidFill>
                  <a:srgbClr val="A78D60"/>
                </a:solidFill>
                <a:latin typeface="Book Antiqua" panose="02040602050305030304" pitchFamily="18" charset="0"/>
              </a:rPr>
              <a:t>standard hardware and </a:t>
            </a:r>
            <a:r>
              <a:rPr lang="en-US" sz="2400" dirty="0" smtClean="0">
                <a:solidFill>
                  <a:srgbClr val="A78D60"/>
                </a:solidFill>
                <a:latin typeface="Book Antiqua" panose="02040602050305030304" pitchFamily="18" charset="0"/>
              </a:rPr>
              <a:t>software</a:t>
            </a:r>
          </a:p>
          <a:p>
            <a:pPr marL="688975" indent="-290513">
              <a:spcBef>
                <a:spcPts val="1800"/>
              </a:spcBef>
            </a:pPr>
            <a:r>
              <a:rPr lang="en-US" sz="2400" dirty="0" smtClean="0">
                <a:solidFill>
                  <a:srgbClr val="A78D60"/>
                </a:solidFill>
                <a:latin typeface="Book Antiqua" panose="02040602050305030304" pitchFamily="18" charset="0"/>
              </a:rPr>
              <a:t>establish </a:t>
            </a:r>
            <a:r>
              <a:rPr lang="en-US" sz="2400" dirty="0">
                <a:solidFill>
                  <a:srgbClr val="A78D60"/>
                </a:solidFill>
                <a:latin typeface="Book Antiqua" panose="02040602050305030304" pitchFamily="18" charset="0"/>
              </a:rPr>
              <a:t>product sources and supporting </a:t>
            </a:r>
            <a:r>
              <a:rPr lang="en-US" sz="2400" dirty="0" smtClean="0">
                <a:solidFill>
                  <a:srgbClr val="A78D60"/>
                </a:solidFill>
                <a:latin typeface="Book Antiqua" panose="02040602050305030304" pitchFamily="18" charset="0"/>
              </a:rPr>
              <a:t>processes/tools for procurement of hardware and software, </a:t>
            </a:r>
            <a:r>
              <a:rPr lang="en-US" sz="2400" dirty="0">
                <a:solidFill>
                  <a:srgbClr val="A78D60"/>
                </a:solidFill>
                <a:latin typeface="Book Antiqua" panose="02040602050305030304" pitchFamily="18" charset="0"/>
              </a:rPr>
              <a:t>and </a:t>
            </a:r>
            <a:endParaRPr lang="en-US" sz="2400" dirty="0" smtClean="0">
              <a:solidFill>
                <a:srgbClr val="A78D60"/>
              </a:solidFill>
              <a:latin typeface="Book Antiqua" panose="02040602050305030304" pitchFamily="18" charset="0"/>
            </a:endParaRPr>
          </a:p>
          <a:p>
            <a:pPr marL="688975" indent="-290513">
              <a:spcBef>
                <a:spcPts val="1800"/>
              </a:spcBef>
            </a:pPr>
            <a:r>
              <a:rPr lang="en-US" sz="2400" dirty="0" smtClean="0">
                <a:solidFill>
                  <a:srgbClr val="A78D60"/>
                </a:solidFill>
                <a:latin typeface="Book Antiqua" panose="02040602050305030304" pitchFamily="18" charset="0"/>
              </a:rPr>
              <a:t>seek buy-in across the university for the new end user technology standards and procurement processes.</a:t>
            </a:r>
            <a:endParaRPr lang="en-US" dirty="0">
              <a:solidFill>
                <a:srgbClr val="A78D60"/>
              </a:solidFill>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6509764" y="341314"/>
            <a:ext cx="2012315" cy="1009650"/>
          </a:xfrm>
          <a:prstGeom prst="rect">
            <a:avLst/>
          </a:prstGeom>
          <a:noFill/>
          <a:ln>
            <a:noFill/>
          </a:ln>
        </p:spPr>
      </p:pic>
    </p:spTree>
    <p:extLst>
      <p:ext uri="{BB962C8B-B14F-4D97-AF65-F5344CB8AC3E}">
        <p14:creationId xmlns:p14="http://schemas.microsoft.com/office/powerpoint/2010/main" val="126342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6380018" cy="1143000"/>
          </a:xfrm>
        </p:spPr>
        <p:txBody>
          <a:bodyPr/>
          <a:lstStyle/>
          <a:p>
            <a:r>
              <a:rPr lang="en-US" dirty="0" smtClean="0">
                <a:latin typeface="Book Antiqua" panose="02040602050305030304" pitchFamily="18" charset="0"/>
              </a:rPr>
              <a:t>Project Vision</a:t>
            </a:r>
            <a:endParaRPr lang="en-US" dirty="0">
              <a:latin typeface="Book Antiqua" panose="02040602050305030304" pitchFamily="18" charset="0"/>
            </a:endParaRPr>
          </a:p>
        </p:txBody>
      </p:sp>
      <p:sp>
        <p:nvSpPr>
          <p:cNvPr id="3" name="Content Placeholder 2"/>
          <p:cNvSpPr>
            <a:spLocks noGrp="1"/>
          </p:cNvSpPr>
          <p:nvPr>
            <p:ph idx="1"/>
          </p:nvPr>
        </p:nvSpPr>
        <p:spPr>
          <a:xfrm>
            <a:off x="571500" y="2461689"/>
            <a:ext cx="8229600" cy="2645206"/>
          </a:xfrm>
        </p:spPr>
        <p:txBody>
          <a:bodyPr>
            <a:normAutofit/>
          </a:bodyPr>
          <a:lstStyle/>
          <a:p>
            <a:endParaRPr lang="en-US" dirty="0" smtClean="0">
              <a:solidFill>
                <a:srgbClr val="A78D60"/>
              </a:solidFill>
              <a:latin typeface="Book Antiqua" panose="02040602050305030304" pitchFamily="18" charset="0"/>
            </a:endParaRPr>
          </a:p>
          <a:p>
            <a:endParaRPr lang="en-US" dirty="0">
              <a:solidFill>
                <a:srgbClr val="A78D60"/>
              </a:solidFill>
              <a:latin typeface="Book Antiqua" panose="02040602050305030304" pitchFamily="18" charset="0"/>
            </a:endParaRPr>
          </a:p>
        </p:txBody>
      </p:sp>
      <p:sp>
        <p:nvSpPr>
          <p:cNvPr id="5" name="Content Placeholder 2"/>
          <p:cNvSpPr txBox="1">
            <a:spLocks/>
          </p:cNvSpPr>
          <p:nvPr/>
        </p:nvSpPr>
        <p:spPr>
          <a:xfrm>
            <a:off x="621265" y="1231014"/>
            <a:ext cx="7614900" cy="490192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spc="-50">
                <a:solidFill>
                  <a:schemeClr val="tx1">
                    <a:lumMod val="75000"/>
                    <a:lumOff val="25000"/>
                  </a:schemeClr>
                </a:solidFill>
                <a:latin typeface="Trebuchet MS"/>
                <a:ea typeface="+mn-ea"/>
                <a:cs typeface="Trebuchet MS"/>
              </a:defRPr>
            </a:lvl1pPr>
            <a:lvl2pPr marL="742950" indent="-285750" algn="l" defTabSz="457200" rtl="0" eaLnBrk="1" latinLnBrk="0" hangingPunct="1">
              <a:spcBef>
                <a:spcPct val="20000"/>
              </a:spcBef>
              <a:buFont typeface="Arial"/>
              <a:buChar char="–"/>
              <a:defRPr sz="2800" kern="1200" spc="-50">
                <a:solidFill>
                  <a:schemeClr val="tx1">
                    <a:lumMod val="75000"/>
                    <a:lumOff val="25000"/>
                  </a:schemeClr>
                </a:solidFill>
                <a:latin typeface="Trebuchet MS"/>
                <a:ea typeface="+mn-ea"/>
                <a:cs typeface="Trebuchet MS"/>
              </a:defRPr>
            </a:lvl2pPr>
            <a:lvl3pPr marL="1143000" indent="-228600" algn="l" defTabSz="457200" rtl="0" eaLnBrk="1" latinLnBrk="0" hangingPunct="1">
              <a:spcBef>
                <a:spcPct val="20000"/>
              </a:spcBef>
              <a:buFont typeface="Arial"/>
              <a:buChar char="•"/>
              <a:defRPr sz="2400" kern="1200" spc="-50">
                <a:solidFill>
                  <a:schemeClr val="tx1">
                    <a:lumMod val="75000"/>
                    <a:lumOff val="25000"/>
                  </a:schemeClr>
                </a:solidFill>
                <a:latin typeface="Trebuchet MS"/>
                <a:ea typeface="+mn-ea"/>
                <a:cs typeface="Trebuchet MS"/>
              </a:defRPr>
            </a:lvl3pPr>
            <a:lvl4pPr marL="16002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4pPr>
            <a:lvl5pPr marL="20574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r>
              <a:rPr lang="en-US" sz="2400" b="1" dirty="0" smtClean="0">
                <a:solidFill>
                  <a:srgbClr val="A78D60"/>
                </a:solidFill>
                <a:latin typeface="Book Antiqua" panose="02040602050305030304" pitchFamily="18" charset="0"/>
              </a:rPr>
              <a:t>WHY?</a:t>
            </a:r>
          </a:p>
          <a:p>
            <a:pPr>
              <a:spcBef>
                <a:spcPts val="0"/>
              </a:spcBef>
            </a:pPr>
            <a:r>
              <a:rPr lang="en-US" sz="2400" dirty="0" smtClean="0">
                <a:solidFill>
                  <a:schemeClr val="tx1"/>
                </a:solidFill>
                <a:latin typeface="Book Antiqua" panose="02040602050305030304" pitchFamily="18" charset="0"/>
              </a:rPr>
              <a:t>Best use of everyone’s time – do more in a day</a:t>
            </a:r>
          </a:p>
          <a:p>
            <a:pPr>
              <a:spcBef>
                <a:spcPts val="0"/>
              </a:spcBef>
            </a:pPr>
            <a:r>
              <a:rPr lang="en-US" sz="2400" dirty="0" smtClean="0">
                <a:solidFill>
                  <a:schemeClr val="tx1"/>
                </a:solidFill>
                <a:latin typeface="Book Antiqua" panose="02040602050305030304" pitchFamily="18" charset="0"/>
              </a:rPr>
              <a:t>Gain visibility of total IT spend for U of I</a:t>
            </a:r>
          </a:p>
          <a:p>
            <a:pPr>
              <a:spcBef>
                <a:spcPts val="0"/>
              </a:spcBef>
            </a:pPr>
            <a:r>
              <a:rPr lang="en-US" sz="2400" dirty="0" smtClean="0">
                <a:solidFill>
                  <a:schemeClr val="tx1"/>
                </a:solidFill>
                <a:latin typeface="Book Antiqua" panose="02040602050305030304" pitchFamily="18" charset="0"/>
              </a:rPr>
              <a:t>Reduce Total Cost of Ownership (TCO)</a:t>
            </a:r>
          </a:p>
          <a:p>
            <a:pPr>
              <a:spcBef>
                <a:spcPts val="0"/>
              </a:spcBef>
            </a:pPr>
            <a:r>
              <a:rPr lang="en-US" sz="2400" dirty="0" smtClean="0">
                <a:solidFill>
                  <a:schemeClr val="tx1"/>
                </a:solidFill>
                <a:latin typeface="Book Antiqua" panose="02040602050305030304" pitchFamily="18" charset="0"/>
              </a:rPr>
              <a:t>Information to support planning and decisions</a:t>
            </a:r>
          </a:p>
          <a:p>
            <a:pPr>
              <a:lnSpc>
                <a:spcPct val="150000"/>
              </a:lnSpc>
              <a:spcBef>
                <a:spcPts val="0"/>
              </a:spcBef>
            </a:pPr>
            <a:endParaRPr lang="en-US" sz="2400" dirty="0">
              <a:solidFill>
                <a:schemeClr val="tx1"/>
              </a:solidFill>
              <a:latin typeface="Book Antiqua" panose="02040602050305030304" pitchFamily="18" charset="0"/>
            </a:endParaRPr>
          </a:p>
          <a:p>
            <a:pPr>
              <a:lnSpc>
                <a:spcPct val="150000"/>
              </a:lnSpc>
              <a:spcBef>
                <a:spcPts val="0"/>
              </a:spcBef>
            </a:pPr>
            <a:endParaRPr lang="en-US" sz="2400" dirty="0" smtClean="0">
              <a:solidFill>
                <a:schemeClr val="tx1"/>
              </a:solidFill>
              <a:latin typeface="Book Antiqua" panose="02040602050305030304" pitchFamily="18" charset="0"/>
            </a:endParaRPr>
          </a:p>
          <a:p>
            <a:pPr marL="0" indent="0">
              <a:lnSpc>
                <a:spcPct val="150000"/>
              </a:lnSpc>
              <a:spcBef>
                <a:spcPts val="0"/>
              </a:spcBef>
              <a:buNone/>
            </a:pPr>
            <a:endParaRPr lang="en-US" dirty="0" smtClean="0">
              <a:solidFill>
                <a:schemeClr val="tx1"/>
              </a:solidFill>
              <a:latin typeface="Book Antiqua" panose="02040602050305030304" pitchFamily="18" charset="0"/>
            </a:endParaRPr>
          </a:p>
          <a:p>
            <a:pPr>
              <a:spcBef>
                <a:spcPts val="0"/>
              </a:spcBef>
            </a:pPr>
            <a:endParaRPr lang="en-US" sz="2400" dirty="0" smtClean="0">
              <a:solidFill>
                <a:schemeClr val="tx1"/>
              </a:solidFill>
              <a:latin typeface="Book Antiqua" panose="02040602050305030304" pitchFamily="18"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6502330" y="407989"/>
            <a:ext cx="2012315" cy="1009650"/>
          </a:xfrm>
          <a:prstGeom prst="rect">
            <a:avLst/>
          </a:prstGeom>
          <a:noFill/>
          <a:ln>
            <a:noFill/>
          </a:ln>
        </p:spPr>
      </p:pic>
      <p:graphicFrame>
        <p:nvGraphicFramePr>
          <p:cNvPr id="4" name="Diagram 3"/>
          <p:cNvGraphicFramePr/>
          <p:nvPr>
            <p:extLst>
              <p:ext uri="{D42A27DB-BD31-4B8C-83A1-F6EECF244321}">
                <p14:modId xmlns:p14="http://schemas.microsoft.com/office/powerpoint/2010/main" val="386749085"/>
              </p:ext>
            </p:extLst>
          </p:nvPr>
        </p:nvGraphicFramePr>
        <p:xfrm>
          <a:off x="2997142" y="3739913"/>
          <a:ext cx="3121362" cy="131267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028" name="Picture 4" descr="Image result for technology best use clipart"/>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19125" y="3666132"/>
            <a:ext cx="1998757" cy="149713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10"/>
          <a:stretch>
            <a:fillRect/>
          </a:stretch>
        </p:blipFill>
        <p:spPr>
          <a:xfrm>
            <a:off x="1343708" y="4188849"/>
            <a:ext cx="1323783" cy="1375358"/>
          </a:xfrm>
          <a:prstGeom prst="rect">
            <a:avLst/>
          </a:prstGeom>
        </p:spPr>
      </p:pic>
    </p:spTree>
    <p:extLst>
      <p:ext uri="{BB962C8B-B14F-4D97-AF65-F5344CB8AC3E}">
        <p14:creationId xmlns:p14="http://schemas.microsoft.com/office/powerpoint/2010/main" val="2103199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6380018" cy="1143000"/>
          </a:xfrm>
        </p:spPr>
        <p:txBody>
          <a:bodyPr/>
          <a:lstStyle/>
          <a:p>
            <a:r>
              <a:rPr lang="en-US" dirty="0" smtClean="0">
                <a:latin typeface="Book Antiqua" panose="02040602050305030304" pitchFamily="18" charset="0"/>
              </a:rPr>
              <a:t>Project Vision</a:t>
            </a:r>
            <a:endParaRPr lang="en-US" dirty="0">
              <a:latin typeface="Book Antiqua" panose="02040602050305030304" pitchFamily="18" charset="0"/>
            </a:endParaRPr>
          </a:p>
        </p:txBody>
      </p:sp>
      <p:sp>
        <p:nvSpPr>
          <p:cNvPr id="3" name="Content Placeholder 2"/>
          <p:cNvSpPr>
            <a:spLocks noGrp="1"/>
          </p:cNvSpPr>
          <p:nvPr>
            <p:ph idx="1"/>
          </p:nvPr>
        </p:nvSpPr>
        <p:spPr>
          <a:xfrm>
            <a:off x="571500" y="2461689"/>
            <a:ext cx="8229600" cy="2645206"/>
          </a:xfrm>
        </p:spPr>
        <p:txBody>
          <a:bodyPr>
            <a:normAutofit/>
          </a:bodyPr>
          <a:lstStyle/>
          <a:p>
            <a:endParaRPr lang="en-US" dirty="0" smtClean="0">
              <a:solidFill>
                <a:srgbClr val="A78D60"/>
              </a:solidFill>
              <a:latin typeface="Book Antiqua" panose="02040602050305030304" pitchFamily="18" charset="0"/>
            </a:endParaRPr>
          </a:p>
          <a:p>
            <a:endParaRPr lang="en-US" dirty="0">
              <a:solidFill>
                <a:srgbClr val="A78D60"/>
              </a:solidFill>
              <a:latin typeface="Book Antiqua" panose="02040602050305030304" pitchFamily="18" charset="0"/>
            </a:endParaRPr>
          </a:p>
        </p:txBody>
      </p:sp>
      <p:sp>
        <p:nvSpPr>
          <p:cNvPr id="5" name="Content Placeholder 2"/>
          <p:cNvSpPr txBox="1">
            <a:spLocks/>
          </p:cNvSpPr>
          <p:nvPr/>
        </p:nvSpPr>
        <p:spPr>
          <a:xfrm>
            <a:off x="621265" y="1231014"/>
            <a:ext cx="7614900" cy="490192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spc="-50">
                <a:solidFill>
                  <a:schemeClr val="tx1">
                    <a:lumMod val="75000"/>
                    <a:lumOff val="25000"/>
                  </a:schemeClr>
                </a:solidFill>
                <a:latin typeface="Trebuchet MS"/>
                <a:ea typeface="+mn-ea"/>
                <a:cs typeface="Trebuchet MS"/>
              </a:defRPr>
            </a:lvl1pPr>
            <a:lvl2pPr marL="742950" indent="-285750" algn="l" defTabSz="457200" rtl="0" eaLnBrk="1" latinLnBrk="0" hangingPunct="1">
              <a:spcBef>
                <a:spcPct val="20000"/>
              </a:spcBef>
              <a:buFont typeface="Arial"/>
              <a:buChar char="–"/>
              <a:defRPr sz="2800" kern="1200" spc="-50">
                <a:solidFill>
                  <a:schemeClr val="tx1">
                    <a:lumMod val="75000"/>
                    <a:lumOff val="25000"/>
                  </a:schemeClr>
                </a:solidFill>
                <a:latin typeface="Trebuchet MS"/>
                <a:ea typeface="+mn-ea"/>
                <a:cs typeface="Trebuchet MS"/>
              </a:defRPr>
            </a:lvl2pPr>
            <a:lvl3pPr marL="1143000" indent="-228600" algn="l" defTabSz="457200" rtl="0" eaLnBrk="1" latinLnBrk="0" hangingPunct="1">
              <a:spcBef>
                <a:spcPct val="20000"/>
              </a:spcBef>
              <a:buFont typeface="Arial"/>
              <a:buChar char="•"/>
              <a:defRPr sz="2400" kern="1200" spc="-50">
                <a:solidFill>
                  <a:schemeClr val="tx1">
                    <a:lumMod val="75000"/>
                    <a:lumOff val="25000"/>
                  </a:schemeClr>
                </a:solidFill>
                <a:latin typeface="Trebuchet MS"/>
                <a:ea typeface="+mn-ea"/>
                <a:cs typeface="Trebuchet MS"/>
              </a:defRPr>
            </a:lvl3pPr>
            <a:lvl4pPr marL="16002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4pPr>
            <a:lvl5pPr marL="20574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200"/>
              </a:spcBef>
              <a:buNone/>
            </a:pPr>
            <a:r>
              <a:rPr lang="en-US" sz="2800" u="sng" dirty="0">
                <a:solidFill>
                  <a:schemeClr val="tx1"/>
                </a:solidFill>
                <a:latin typeface="Book Antiqua" panose="02040602050305030304" pitchFamily="18" charset="0"/>
              </a:rPr>
              <a:t>Solution’s </a:t>
            </a:r>
            <a:r>
              <a:rPr lang="en-US" sz="2800" i="1" u="sng" dirty="0">
                <a:solidFill>
                  <a:schemeClr val="tx1"/>
                </a:solidFill>
                <a:latin typeface="Book Antiqua" panose="02040602050305030304" pitchFamily="18" charset="0"/>
              </a:rPr>
              <a:t>Relevant</a:t>
            </a:r>
            <a:r>
              <a:rPr lang="en-US" sz="2800" u="sng" dirty="0">
                <a:solidFill>
                  <a:schemeClr val="tx1"/>
                </a:solidFill>
                <a:latin typeface="Book Antiqua" panose="02040602050305030304" pitchFamily="18" charset="0"/>
              </a:rPr>
              <a:t> Goals</a:t>
            </a:r>
            <a:endParaRPr lang="en-US" sz="2800" u="sng" dirty="0" smtClean="0">
              <a:solidFill>
                <a:schemeClr val="tx1"/>
              </a:solidFill>
              <a:latin typeface="Book Antiqua" panose="02040602050305030304" pitchFamily="18" charset="0"/>
            </a:endParaRPr>
          </a:p>
          <a:p>
            <a:pPr marL="457200" indent="-457200">
              <a:spcBef>
                <a:spcPts val="1800"/>
              </a:spcBef>
              <a:buFont typeface="+mj-lt"/>
              <a:buAutoNum type="arabicPeriod"/>
            </a:pPr>
            <a:r>
              <a:rPr lang="en-US" sz="2400" dirty="0" smtClean="0">
                <a:solidFill>
                  <a:schemeClr val="tx1"/>
                </a:solidFill>
                <a:latin typeface="Book Antiqua" panose="02040602050305030304" pitchFamily="18" charset="0"/>
              </a:rPr>
              <a:t>Products</a:t>
            </a:r>
          </a:p>
          <a:p>
            <a:pPr lvl="1">
              <a:spcBef>
                <a:spcPts val="0"/>
              </a:spcBef>
            </a:pPr>
            <a:r>
              <a:rPr lang="en-US" sz="2000" dirty="0" smtClean="0">
                <a:solidFill>
                  <a:schemeClr val="tx1"/>
                </a:solidFill>
                <a:latin typeface="Book Antiqua" panose="02040602050305030304" pitchFamily="18" charset="0"/>
              </a:rPr>
              <a:t>Standard Products are Enterprise-grade</a:t>
            </a:r>
          </a:p>
          <a:p>
            <a:pPr lvl="1">
              <a:spcBef>
                <a:spcPts val="0"/>
              </a:spcBef>
            </a:pPr>
            <a:r>
              <a:rPr lang="en-US" sz="2000" dirty="0" smtClean="0">
                <a:solidFill>
                  <a:schemeClr val="tx1"/>
                </a:solidFill>
                <a:latin typeface="Book Antiqua" panose="02040602050305030304" pitchFamily="18" charset="0"/>
              </a:rPr>
              <a:t>Products that bring best TCO to U of I</a:t>
            </a:r>
          </a:p>
          <a:p>
            <a:pPr lvl="1">
              <a:spcBef>
                <a:spcPts val="0"/>
              </a:spcBef>
            </a:pPr>
            <a:r>
              <a:rPr lang="en-US" sz="2000" dirty="0" smtClean="0">
                <a:solidFill>
                  <a:schemeClr val="tx1"/>
                </a:solidFill>
                <a:latin typeface="Book Antiqua" panose="02040602050305030304" pitchFamily="18" charset="0"/>
              </a:rPr>
              <a:t>Balance choices with supportability</a:t>
            </a:r>
          </a:p>
          <a:p>
            <a:pPr marL="457200" indent="-457200">
              <a:spcBef>
                <a:spcPts val="1800"/>
              </a:spcBef>
              <a:buFont typeface="+mj-lt"/>
              <a:buAutoNum type="arabicPeriod"/>
            </a:pPr>
            <a:r>
              <a:rPr lang="en-US" sz="2400" dirty="0">
                <a:solidFill>
                  <a:schemeClr val="tx1"/>
                </a:solidFill>
                <a:latin typeface="Book Antiqua" panose="02040602050305030304" pitchFamily="18" charset="0"/>
              </a:rPr>
              <a:t>Store Front</a:t>
            </a:r>
          </a:p>
          <a:p>
            <a:pPr lvl="1">
              <a:spcBef>
                <a:spcPts val="0"/>
              </a:spcBef>
            </a:pPr>
            <a:r>
              <a:rPr lang="en-US" sz="2000" dirty="0" smtClean="0">
                <a:solidFill>
                  <a:schemeClr val="tx1"/>
                </a:solidFill>
                <a:latin typeface="Book Antiqua" panose="02040602050305030304" pitchFamily="18" charset="0"/>
              </a:rPr>
              <a:t>Easy to use</a:t>
            </a:r>
          </a:p>
          <a:p>
            <a:pPr lvl="1">
              <a:spcBef>
                <a:spcPts val="0"/>
              </a:spcBef>
            </a:pPr>
            <a:r>
              <a:rPr lang="en-US" sz="2000" dirty="0" smtClean="0">
                <a:solidFill>
                  <a:schemeClr val="tx1"/>
                </a:solidFill>
                <a:latin typeface="Book Antiqua" panose="02040602050305030304" pitchFamily="18" charset="0"/>
              </a:rPr>
              <a:t>Handle multiple payment types</a:t>
            </a:r>
          </a:p>
          <a:p>
            <a:pPr lvl="1">
              <a:spcBef>
                <a:spcPts val="0"/>
              </a:spcBef>
            </a:pPr>
            <a:r>
              <a:rPr lang="en-US" sz="2000" dirty="0" smtClean="0">
                <a:solidFill>
                  <a:schemeClr val="tx1"/>
                </a:solidFill>
                <a:latin typeface="Book Antiqua" panose="02040602050305030304" pitchFamily="18" charset="0"/>
              </a:rPr>
              <a:t>Flexibility and options</a:t>
            </a:r>
          </a:p>
          <a:p>
            <a:pPr marL="457200" indent="-457200">
              <a:spcBef>
                <a:spcPts val="1800"/>
              </a:spcBef>
              <a:buFont typeface="+mj-lt"/>
              <a:buAutoNum type="arabicPeriod"/>
            </a:pPr>
            <a:r>
              <a:rPr lang="en-US" sz="2400" dirty="0">
                <a:solidFill>
                  <a:schemeClr val="tx1"/>
                </a:solidFill>
                <a:latin typeface="Book Antiqua" panose="02040602050305030304" pitchFamily="18" charset="0"/>
              </a:rPr>
              <a:t>Processes/Services</a:t>
            </a:r>
          </a:p>
          <a:p>
            <a:pPr lvl="1">
              <a:spcBef>
                <a:spcPts val="0"/>
              </a:spcBef>
            </a:pPr>
            <a:r>
              <a:rPr lang="en-US" sz="2000" dirty="0" smtClean="0">
                <a:solidFill>
                  <a:schemeClr val="tx1"/>
                </a:solidFill>
                <a:latin typeface="Book Antiqua" panose="02040602050305030304" pitchFamily="18" charset="0"/>
              </a:rPr>
              <a:t>Streamlined</a:t>
            </a:r>
          </a:p>
          <a:p>
            <a:pPr lvl="1">
              <a:spcBef>
                <a:spcPts val="0"/>
              </a:spcBef>
            </a:pPr>
            <a:r>
              <a:rPr lang="en-US" sz="2000" dirty="0" smtClean="0">
                <a:solidFill>
                  <a:schemeClr val="tx1"/>
                </a:solidFill>
                <a:latin typeface="Book Antiqua" panose="02040602050305030304" pitchFamily="18" charset="0"/>
              </a:rPr>
              <a:t>Transparency</a:t>
            </a:r>
          </a:p>
          <a:p>
            <a:pPr lvl="1">
              <a:spcBef>
                <a:spcPts val="0"/>
              </a:spcBef>
            </a:pPr>
            <a:r>
              <a:rPr lang="en-US" sz="2000" dirty="0" smtClean="0">
                <a:solidFill>
                  <a:schemeClr val="tx1"/>
                </a:solidFill>
                <a:latin typeface="Book Antiqua" panose="02040602050305030304" pitchFamily="18" charset="0"/>
              </a:rPr>
              <a:t>Warranty/Repair</a:t>
            </a:r>
            <a:endParaRPr lang="en-US" sz="2000" dirty="0">
              <a:solidFill>
                <a:schemeClr val="tx1"/>
              </a:solidFill>
              <a:latin typeface="Book Antiqua" panose="02040602050305030304" pitchFamily="18" charset="0"/>
            </a:endParaRPr>
          </a:p>
          <a:p>
            <a:pPr>
              <a:lnSpc>
                <a:spcPct val="150000"/>
              </a:lnSpc>
              <a:spcBef>
                <a:spcPts val="0"/>
              </a:spcBef>
            </a:pPr>
            <a:endParaRPr lang="en-US" sz="2400" dirty="0" smtClean="0">
              <a:solidFill>
                <a:schemeClr val="tx1"/>
              </a:solidFill>
              <a:latin typeface="Book Antiqua" panose="02040602050305030304" pitchFamily="18" charset="0"/>
            </a:endParaRPr>
          </a:p>
          <a:p>
            <a:pPr marL="0" indent="0">
              <a:lnSpc>
                <a:spcPct val="150000"/>
              </a:lnSpc>
              <a:spcBef>
                <a:spcPts val="0"/>
              </a:spcBef>
              <a:buNone/>
            </a:pPr>
            <a:endParaRPr lang="en-US" dirty="0" smtClean="0">
              <a:solidFill>
                <a:schemeClr val="tx1"/>
              </a:solidFill>
              <a:latin typeface="Book Antiqua" panose="02040602050305030304" pitchFamily="18" charset="0"/>
            </a:endParaRPr>
          </a:p>
          <a:p>
            <a:pPr>
              <a:spcBef>
                <a:spcPts val="0"/>
              </a:spcBef>
            </a:pPr>
            <a:endParaRPr lang="en-US" sz="2400" dirty="0" smtClean="0">
              <a:solidFill>
                <a:schemeClr val="tx1"/>
              </a:solidFill>
              <a:latin typeface="Book Antiqua" panose="02040602050305030304" pitchFamily="18"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6502330" y="407989"/>
            <a:ext cx="2012315" cy="1009650"/>
          </a:xfrm>
          <a:prstGeom prst="rect">
            <a:avLst/>
          </a:prstGeom>
          <a:noFill/>
          <a:ln>
            <a:noFill/>
          </a:ln>
        </p:spPr>
      </p:pic>
    </p:spTree>
    <p:extLst>
      <p:ext uri="{BB962C8B-B14F-4D97-AF65-F5344CB8AC3E}">
        <p14:creationId xmlns:p14="http://schemas.microsoft.com/office/powerpoint/2010/main" val="237229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6380018" cy="1143000"/>
          </a:xfrm>
        </p:spPr>
        <p:txBody>
          <a:bodyPr/>
          <a:lstStyle/>
          <a:p>
            <a:r>
              <a:rPr lang="en-US" dirty="0" smtClean="0">
                <a:latin typeface="Book Antiqua" panose="02040602050305030304" pitchFamily="18" charset="0"/>
              </a:rPr>
              <a:t>Project Scope</a:t>
            </a:r>
            <a:endParaRPr lang="en-US" dirty="0">
              <a:latin typeface="Book Antiqua" panose="02040602050305030304" pitchFamily="18" charset="0"/>
            </a:endParaRPr>
          </a:p>
        </p:txBody>
      </p:sp>
      <p:sp>
        <p:nvSpPr>
          <p:cNvPr id="6" name="Content Placeholder 2"/>
          <p:cNvSpPr txBox="1">
            <a:spLocks/>
          </p:cNvSpPr>
          <p:nvPr/>
        </p:nvSpPr>
        <p:spPr>
          <a:xfrm>
            <a:off x="457200" y="1409329"/>
            <a:ext cx="7737231" cy="514621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spc="-50">
                <a:solidFill>
                  <a:schemeClr val="tx1">
                    <a:lumMod val="75000"/>
                    <a:lumOff val="25000"/>
                  </a:schemeClr>
                </a:solidFill>
                <a:latin typeface="Trebuchet MS"/>
                <a:ea typeface="+mn-ea"/>
                <a:cs typeface="Trebuchet MS"/>
              </a:defRPr>
            </a:lvl1pPr>
            <a:lvl2pPr marL="742950" indent="-285750" algn="l" defTabSz="457200" rtl="0" eaLnBrk="1" latinLnBrk="0" hangingPunct="1">
              <a:spcBef>
                <a:spcPct val="20000"/>
              </a:spcBef>
              <a:buFont typeface="Arial"/>
              <a:buChar char="–"/>
              <a:defRPr sz="2800" kern="1200" spc="-50">
                <a:solidFill>
                  <a:schemeClr val="tx1">
                    <a:lumMod val="75000"/>
                    <a:lumOff val="25000"/>
                  </a:schemeClr>
                </a:solidFill>
                <a:latin typeface="Trebuchet MS"/>
                <a:ea typeface="+mn-ea"/>
                <a:cs typeface="Trebuchet MS"/>
              </a:defRPr>
            </a:lvl2pPr>
            <a:lvl3pPr marL="1143000" indent="-228600" algn="l" defTabSz="457200" rtl="0" eaLnBrk="1" latinLnBrk="0" hangingPunct="1">
              <a:spcBef>
                <a:spcPct val="20000"/>
              </a:spcBef>
              <a:buFont typeface="Arial"/>
              <a:buChar char="•"/>
              <a:defRPr sz="2400" kern="1200" spc="-50">
                <a:solidFill>
                  <a:schemeClr val="tx1">
                    <a:lumMod val="75000"/>
                    <a:lumOff val="25000"/>
                  </a:schemeClr>
                </a:solidFill>
                <a:latin typeface="Trebuchet MS"/>
                <a:ea typeface="+mn-ea"/>
                <a:cs typeface="Trebuchet MS"/>
              </a:defRPr>
            </a:lvl3pPr>
            <a:lvl4pPr marL="16002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4pPr>
            <a:lvl5pPr marL="2057400" indent="-228600" algn="l" defTabSz="457200" rtl="0" eaLnBrk="1" latinLnBrk="0" hangingPunct="1">
              <a:spcBef>
                <a:spcPct val="20000"/>
              </a:spcBef>
              <a:buFont typeface="Arial"/>
              <a:buChar char="»"/>
              <a:defRPr sz="2000" kern="1200" spc="-50">
                <a:solidFill>
                  <a:schemeClr val="tx1">
                    <a:lumMod val="75000"/>
                    <a:lumOff val="25000"/>
                  </a:schemeClr>
                </a:solidFill>
                <a:latin typeface="Trebuchet MS"/>
                <a:ea typeface="+mn-ea"/>
                <a:cs typeface="Trebuchet M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900"/>
              </a:spcBef>
            </a:pPr>
            <a:r>
              <a:rPr lang="en-US" sz="1400" dirty="0">
                <a:solidFill>
                  <a:srgbClr val="A78D60"/>
                </a:solidFill>
                <a:latin typeface="Book Antiqua" panose="02040602050305030304" pitchFamily="18" charset="0"/>
              </a:rPr>
              <a:t>Analysis of products and vendors used today and desired to be used</a:t>
            </a:r>
          </a:p>
          <a:p>
            <a:pPr>
              <a:spcBef>
                <a:spcPts val="900"/>
              </a:spcBef>
            </a:pPr>
            <a:r>
              <a:rPr lang="en-US" sz="1600" b="1" dirty="0">
                <a:solidFill>
                  <a:srgbClr val="A78D60"/>
                </a:solidFill>
                <a:latin typeface="Book Antiqua" panose="02040602050305030304" pitchFamily="18" charset="0"/>
              </a:rPr>
              <a:t>Develop Centralized Hardware and Software Procurement Strategy and Guidelines that support the ITS policies</a:t>
            </a:r>
          </a:p>
          <a:p>
            <a:pPr>
              <a:spcBef>
                <a:spcPts val="900"/>
              </a:spcBef>
            </a:pPr>
            <a:r>
              <a:rPr lang="en-US" sz="1400" dirty="0">
                <a:solidFill>
                  <a:srgbClr val="A78D60"/>
                </a:solidFill>
                <a:latin typeface="Book Antiqua" panose="02040602050305030304" pitchFamily="18" charset="0"/>
              </a:rPr>
              <a:t>Work with vendors to identify and validate compatibility of our procurement processes/tools for standard products</a:t>
            </a:r>
          </a:p>
          <a:p>
            <a:pPr>
              <a:spcBef>
                <a:spcPts val="900"/>
              </a:spcBef>
            </a:pPr>
            <a:r>
              <a:rPr lang="en-US" sz="1600" b="1" dirty="0">
                <a:solidFill>
                  <a:srgbClr val="A78D60"/>
                </a:solidFill>
                <a:latin typeface="Book Antiqua" panose="02040602050305030304" pitchFamily="18" charset="0"/>
              </a:rPr>
              <a:t>Partner with UI Purchasing team and Financial Techs to streamline processes</a:t>
            </a:r>
          </a:p>
          <a:p>
            <a:pPr>
              <a:spcBef>
                <a:spcPts val="900"/>
              </a:spcBef>
            </a:pPr>
            <a:r>
              <a:rPr lang="en-US" sz="1400" dirty="0">
                <a:solidFill>
                  <a:srgbClr val="A78D60"/>
                </a:solidFill>
                <a:latin typeface="Book Antiqua" panose="02040602050305030304" pitchFamily="18" charset="0"/>
              </a:rPr>
              <a:t>Establish a list of standard vendors and enhance vendor relationships</a:t>
            </a:r>
          </a:p>
          <a:p>
            <a:pPr>
              <a:spcBef>
                <a:spcPts val="900"/>
              </a:spcBef>
            </a:pPr>
            <a:r>
              <a:rPr lang="en-US" sz="1600" b="1" dirty="0">
                <a:solidFill>
                  <a:srgbClr val="A78D60"/>
                </a:solidFill>
                <a:latin typeface="Book Antiqua" panose="02040602050305030304" pitchFamily="18" charset="0"/>
              </a:rPr>
              <a:t>Recommend new/updates to policies, standards, and guidelines that support new procurement processes</a:t>
            </a:r>
          </a:p>
          <a:p>
            <a:pPr>
              <a:spcBef>
                <a:spcPts val="900"/>
              </a:spcBef>
            </a:pPr>
            <a:r>
              <a:rPr lang="en-US" sz="1400" dirty="0">
                <a:solidFill>
                  <a:srgbClr val="A78D60"/>
                </a:solidFill>
                <a:latin typeface="Book Antiqua" panose="02040602050305030304" pitchFamily="18" charset="0"/>
              </a:rPr>
              <a:t>Determine the supported standard products (HW &amp; SW) &amp; options within each product category</a:t>
            </a:r>
          </a:p>
          <a:p>
            <a:pPr>
              <a:spcBef>
                <a:spcPts val="900"/>
              </a:spcBef>
            </a:pPr>
            <a:r>
              <a:rPr lang="en-US" sz="1400" dirty="0">
                <a:solidFill>
                  <a:srgbClr val="A78D60"/>
                </a:solidFill>
                <a:latin typeface="Book Antiqua" panose="02040602050305030304" pitchFamily="18" charset="0"/>
              </a:rPr>
              <a:t>Develop a portal showing supported standard products</a:t>
            </a:r>
          </a:p>
          <a:p>
            <a:pPr>
              <a:spcBef>
                <a:spcPts val="900"/>
              </a:spcBef>
            </a:pPr>
            <a:r>
              <a:rPr lang="en-US" sz="1600" b="1" dirty="0">
                <a:solidFill>
                  <a:srgbClr val="A78D60"/>
                </a:solidFill>
                <a:latin typeface="Book Antiqua" panose="02040602050305030304" pitchFamily="18" charset="0"/>
              </a:rPr>
              <a:t>Establish a tool/system/processes to support procurement of standard technologies</a:t>
            </a:r>
            <a:endParaRPr lang="en-US" sz="1400" b="1" dirty="0">
              <a:solidFill>
                <a:srgbClr val="A78D60"/>
              </a:solidFill>
              <a:latin typeface="Book Antiqua" panose="02040602050305030304" pitchFamily="18" charset="0"/>
            </a:endParaRPr>
          </a:p>
          <a:p>
            <a:pPr>
              <a:spcBef>
                <a:spcPts val="900"/>
              </a:spcBef>
            </a:pPr>
            <a:r>
              <a:rPr lang="en-US" sz="1400" dirty="0">
                <a:solidFill>
                  <a:srgbClr val="A78D60"/>
                </a:solidFill>
                <a:latin typeface="Book Antiqua" panose="02040602050305030304" pitchFamily="18" charset="0"/>
              </a:rPr>
              <a:t>Pilot the processes and tools within ITS before releasing across university</a:t>
            </a:r>
          </a:p>
          <a:p>
            <a:pPr>
              <a:spcBef>
                <a:spcPts val="900"/>
              </a:spcBef>
            </a:pPr>
            <a:r>
              <a:rPr lang="en-US" sz="1400" dirty="0">
                <a:solidFill>
                  <a:srgbClr val="A78D60"/>
                </a:solidFill>
                <a:latin typeface="Book Antiqua" panose="02040602050305030304" pitchFamily="18" charset="0"/>
              </a:rPr>
              <a:t>Develop a sourcing management plan (that compliments the vendor relationship management plan developed in the license and warranty management plan)</a:t>
            </a:r>
          </a:p>
          <a:p>
            <a:pPr>
              <a:spcBef>
                <a:spcPts val="900"/>
              </a:spcBef>
            </a:pPr>
            <a:r>
              <a:rPr lang="en-US" sz="1600" b="1" dirty="0">
                <a:solidFill>
                  <a:srgbClr val="A78D60"/>
                </a:solidFill>
                <a:latin typeface="Book Antiqua" panose="02040602050305030304" pitchFamily="18" charset="0"/>
              </a:rPr>
              <a:t>Develop and execute a transition plan from current processes to newly identified processes and tools</a:t>
            </a: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6480027" y="375951"/>
            <a:ext cx="2012315" cy="1009650"/>
          </a:xfrm>
          <a:prstGeom prst="rect">
            <a:avLst/>
          </a:prstGeom>
          <a:noFill/>
          <a:ln>
            <a:noFill/>
          </a:ln>
        </p:spPr>
      </p:pic>
    </p:spTree>
    <p:extLst>
      <p:ext uri="{BB962C8B-B14F-4D97-AF65-F5344CB8AC3E}">
        <p14:creationId xmlns:p14="http://schemas.microsoft.com/office/powerpoint/2010/main" val="425492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CB9432605AC9245A1C5D834B9C4D166" ma:contentTypeVersion="1" ma:contentTypeDescription="Create a new document." ma:contentTypeScope="" ma:versionID="988af57c53483967e773ee1fef2ef127">
  <xsd:schema xmlns:xsd="http://www.w3.org/2001/XMLSchema" xmlns:xs="http://www.w3.org/2001/XMLSchema" xmlns:p="http://schemas.microsoft.com/office/2006/metadata/properties" xmlns:ns3="d9649c0b-e578-4df0-b048-3b00d3f4495e" targetNamespace="http://schemas.microsoft.com/office/2006/metadata/properties" ma:root="true" ma:fieldsID="44df0a1f0e7b6c29e480135b5449f0dd" ns3:_="">
    <xsd:import namespace="d9649c0b-e578-4df0-b048-3b00d3f4495e"/>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649c0b-e578-4df0-b048-3b00d3f4495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6B0DB1-3A45-4554-8633-17B240117CC5}">
  <ds:schemaRefs>
    <ds:schemaRef ds:uri="http://schemas.microsoft.com/sharepoint/v3/contenttype/forms"/>
  </ds:schemaRefs>
</ds:datastoreItem>
</file>

<file path=customXml/itemProps2.xml><?xml version="1.0" encoding="utf-8"?>
<ds:datastoreItem xmlns:ds="http://schemas.openxmlformats.org/officeDocument/2006/customXml" ds:itemID="{9D5629C3-F03C-4E6E-9A3A-92D0594A12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649c0b-e578-4df0-b048-3b00d3f449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1ADE53-1F0F-43FB-8954-52290CA6CC42}">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d9649c0b-e578-4df0-b048-3b00d3f4495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7721</TotalTime>
  <Words>860</Words>
  <Application>Microsoft Office PowerPoint</Application>
  <PresentationFormat>On-screen Show (4:3)</PresentationFormat>
  <Paragraphs>123</Paragraphs>
  <Slides>12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Book Antiqua</vt:lpstr>
      <vt:lpstr>Calibri</vt:lpstr>
      <vt:lpstr>Trebuchet MS</vt:lpstr>
      <vt:lpstr>Office Theme</vt:lpstr>
      <vt:lpstr>CTP 1 – Standard End User Hardware &amp; Software Procurement</vt:lpstr>
      <vt:lpstr>Agenda</vt:lpstr>
      <vt:lpstr>Introductions &amp; Roles</vt:lpstr>
      <vt:lpstr>Program and Project</vt:lpstr>
      <vt:lpstr>Program Overview</vt:lpstr>
      <vt:lpstr>Project Overview</vt:lpstr>
      <vt:lpstr>Project Vision</vt:lpstr>
      <vt:lpstr>Project Vision</vt:lpstr>
      <vt:lpstr>Project Scope</vt:lpstr>
      <vt:lpstr>Project Success Factors</vt:lpstr>
      <vt:lpstr>What’s Next</vt:lpstr>
      <vt:lpstr>What are your concerns?    </vt:lpstr>
    </vt:vector>
  </TitlesOfParts>
  <Company>University of Idaho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Swanby, Jason (jswanby@uidaho.edu)</dc:creator>
  <cp:lastModifiedBy>Keeney, Linda (lkeeney@uidaho.edu)</cp:lastModifiedBy>
  <cp:revision>107</cp:revision>
  <cp:lastPrinted>2019-01-11T18:22:43Z</cp:lastPrinted>
  <dcterms:created xsi:type="dcterms:W3CDTF">2011-08-16T20:39:24Z</dcterms:created>
  <dcterms:modified xsi:type="dcterms:W3CDTF">2019-03-25T22:28:02Z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0x010100ECB9432605AC9245A1C5D834B9C4D166</vt:lpwstr>
  </property>
  <property fmtid="{D5CDD505-2E9C-101B-9397-08002B2CF9AE}" pid="3" name="IsMyDocuments">
    <vt:bool>true</vt:bool>
  </property>
</Properties>
</file>