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15" r:id="rId3"/>
    <p:sldMasterId id="2147484316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52" autoAdjust="0"/>
  </p:normalViewPr>
  <p:slideViewPr>
    <p:cSldViewPr>
      <p:cViewPr varScale="1">
        <p:scale>
          <a:sx n="45" d="100"/>
          <a:sy n="45" d="100"/>
        </p:scale>
        <p:origin x="57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8" d="100"/>
          <a:sy n="158" d="100"/>
        </p:scale>
        <p:origin x="38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28.10.2020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0814734" cy="13717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94" y="10973594"/>
            <a:ext cx="3745907" cy="2386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345194" y="4436195"/>
            <a:ext cx="10369152" cy="4039567"/>
          </a:xfrm>
        </p:spPr>
        <p:txBody>
          <a:bodyPr anchor="b" anchorCtr="0"/>
          <a:lstStyle>
            <a:lvl1pPr algn="r">
              <a:defRPr cap="all" normalizeH="0" baseline="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Idaho Master Gardener Program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345194" y="8763794"/>
            <a:ext cx="10369152" cy="1800200"/>
          </a:xfrm>
          <a:prstGeom prst="rect">
            <a:avLst/>
          </a:prstGeom>
        </p:spPr>
        <p:txBody>
          <a:bodyPr/>
          <a:lstStyle>
            <a:lvl1pPr algn="r"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Helping People Grow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8E5A746-B41B-43F3-A267-969C600565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594" y="3883943"/>
            <a:ext cx="2358864" cy="45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 HEADINE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4987151" y="10716005"/>
            <a:ext cx="7709742" cy="67967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1" baseline="0">
                <a:latin typeface="Archivo" charset="0"/>
                <a:ea typeface="Archivo" charset="0"/>
                <a:cs typeface="Archivo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1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Heavy" panose="020B0903020102020204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94" y="3048794"/>
            <a:ext cx="6486868" cy="4133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65" y="4572794"/>
            <a:ext cx="5979823" cy="381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cap="all" baseline="0">
                <a:solidFill>
                  <a:schemeClr val="accent3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+mj-lt"/>
                <a:ea typeface="Archivo" charset="0"/>
                <a:cs typeface="Archivo" charset="0"/>
              </a:defRPr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94" y="4630147"/>
            <a:ext cx="5979819" cy="380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994" y="3310924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19994" y="4801394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</a:t>
            </a:r>
            <a:r>
              <a:rPr lang="en-US" dirty="0" err="1"/>
              <a:t>HEADlINE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31674" y="5881887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231674" y="10281966"/>
            <a:ext cx="6933406" cy="679673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34242" y="5279099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85142" y="2896394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11677" y="4281389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11677" y="10259960"/>
            <a:ext cx="7709742" cy="679673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322729" y="5202899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6194" y="2820194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22729" y="4205189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85500" y="10488707"/>
            <a:ext cx="7709742" cy="679673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77867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7207647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4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kern="1200" dirty="0" smtClean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0" y="16135"/>
            <a:ext cx="24390238" cy="24898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394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19994" y="3602335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19994" y="5563394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5" y="12040394"/>
            <a:ext cx="5333998" cy="145034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3E8A310-0732-4C2C-A0C5-7EB3F5938A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739" y="9825527"/>
            <a:ext cx="1882854" cy="36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14734" cy="13717588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6E656FD-F3A1-4817-8940-27109AAECE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94" y="241755"/>
            <a:ext cx="1752600" cy="34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A92D-06AB-4800-A42E-AB856A18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99E29-ED47-4DF3-956E-2780E0D95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6BF5EBAE-11CC-4AE7-9F09-5C2329D9035F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612FC6D3-78D5-4389-91DA-7FFD55FBA6AD}"/>
    </a:ext>
  </a:extLst>
</a:theme>
</file>

<file path=ppt/theme/theme3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F552CED4-0DB5-45E2-BD77-36B3EC18C187}"/>
    </a:ext>
  </a:extLst>
</a:theme>
</file>

<file path=ppt/theme/theme4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AB608176-068E-42E1-B29A-E99ACD2C57F9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yield-mktg-plan_v1120817</Template>
  <TotalTime>3096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Archivo</vt:lpstr>
      <vt:lpstr>Archivo Black</vt:lpstr>
      <vt:lpstr>Archivo Regular</vt:lpstr>
      <vt:lpstr>Arial</vt:lpstr>
      <vt:lpstr>Franklin Gothic Book</vt:lpstr>
      <vt:lpstr>Franklin Gothic Heavy</vt:lpstr>
      <vt:lpstr>Franklin Gothic Medium</vt:lpstr>
      <vt:lpstr>Helvetica</vt:lpstr>
      <vt:lpstr>Wingdings</vt:lpstr>
      <vt:lpstr>Title Slides</vt:lpstr>
      <vt:lpstr>Text Slides</vt:lpstr>
      <vt:lpstr>U of I Media Slides</vt:lpstr>
      <vt:lpstr>Closing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Updates</dc:title>
  <dc:creator>Johanna Blickenstaff</dc:creator>
  <cp:lastModifiedBy>Calabretta, Amy (arysdam@uidaho.edu)</cp:lastModifiedBy>
  <cp:revision>22</cp:revision>
  <dcterms:created xsi:type="dcterms:W3CDTF">2018-01-23T07:56:15Z</dcterms:created>
  <dcterms:modified xsi:type="dcterms:W3CDTF">2020-10-28T15:22:51Z</dcterms:modified>
</cp:coreProperties>
</file>