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56" d="100"/>
          <a:sy n="56" d="100"/>
        </p:scale>
        <p:origin x="5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8" d="100"/>
          <a:sy n="158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16.02.2018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94" y="4929317"/>
            <a:ext cx="6056656" cy="385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354594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77867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5" y="4572794"/>
            <a:ext cx="5979823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1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94" y="3048794"/>
            <a:ext cx="6486868" cy="413306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57" y="4801394"/>
            <a:ext cx="5979823" cy="3810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3734594"/>
            <a:ext cx="5866591" cy="373785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997282"/>
            <a:ext cx="5843311" cy="3723023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630147"/>
            <a:ext cx="5979819" cy="38099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+mj-lt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3392116"/>
            <a:ext cx="5795343" cy="369246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257835"/>
            <a:ext cx="7709742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A92D-06AB-4800-A42E-AB856A18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9E29-ED47-4DF3-956E-2780E0D95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12FC6D3-78D5-4389-91DA-7FFD55FBA6AD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2090F07E-A35F-4046-8E64-B2EC523BA0D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F552CED4-0DB5-45E2-BD77-36B3EC18C187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AB608176-068E-42E1-B29A-E99ACD2C57F9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yield-mktg-plan_v1120817</Template>
  <TotalTime>3050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Heavy</vt:lpstr>
      <vt:lpstr>Franklin Gothic Medium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Johanna Blickenstaff</dc:creator>
  <cp:lastModifiedBy>Calabretta, Amy (arysdam@uidaho.edu)</cp:lastModifiedBy>
  <cp:revision>17</cp:revision>
  <dcterms:created xsi:type="dcterms:W3CDTF">2018-01-23T07:56:15Z</dcterms:created>
  <dcterms:modified xsi:type="dcterms:W3CDTF">2018-02-17T00:05:05Z</dcterms:modified>
</cp:coreProperties>
</file>