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BC71A"/>
    <a:srgbClr val="E1E1E1"/>
    <a:srgbClr val="FFFFFF"/>
    <a:srgbClr val="649FFF"/>
    <a:srgbClr val="F2F2F2"/>
    <a:srgbClr val="FAFAFA"/>
    <a:srgbClr val="242529"/>
    <a:srgbClr val="D1D9E1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52" autoAdjust="0"/>
  </p:normalViewPr>
  <p:slideViewPr>
    <p:cSldViewPr>
      <p:cViewPr varScale="1">
        <p:scale>
          <a:sx n="52" d="100"/>
          <a:sy n="52" d="100"/>
        </p:scale>
        <p:origin x="186" y="3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8" d="100"/>
          <a:sy n="158" d="100"/>
        </p:scale>
        <p:origin x="38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31.07.2019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94" y="4013468"/>
            <a:ext cx="4572000" cy="5378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cap="all" normalizeH="0" baseline="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354594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09418" y="6858794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77867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84947" y="993402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984947" y="7789860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-1" y="0"/>
            <a:ext cx="12192794" cy="6858794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  <a:noFill/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93" y="4023346"/>
            <a:ext cx="4087677" cy="48166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1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68" y="2591594"/>
            <a:ext cx="4487051" cy="528724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4" y="4344194"/>
            <a:ext cx="4365505" cy="514402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94" y="3134801"/>
            <a:ext cx="3962399" cy="466902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94" y="4134422"/>
            <a:ext cx="4252083" cy="5010371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cap="all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cap="all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03" y="4191794"/>
            <a:ext cx="3880056" cy="45720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+mj-lt"/>
                <a:ea typeface="Archivo" charset="0"/>
                <a:cs typeface="Archivo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94" y="3085851"/>
            <a:ext cx="3733800" cy="439966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79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257835"/>
            <a:ext cx="7709742" cy="679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7207647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kern="1200" dirty="0" smtClean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Medium" panose="020B0603020102020204" pitchFamily="34" charset="0"/>
          <a:ea typeface="Franklin Gothic Medium" panose="020B0603020102020204" pitchFamily="34" charset="0"/>
          <a:cs typeface="Franklin Gothic Medium" panose="020B06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A92D-06AB-4800-A42E-AB856A18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99E29-ED47-4DF3-956E-2780E0D95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BF5EBAE-11CC-4AE7-9F09-5C2329D9035F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12FC6D3-78D5-4389-91DA-7FFD55FBA6AD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2090F07E-A35F-4046-8E64-B2EC523BA0DC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F552CED4-0DB5-45E2-BD77-36B3EC18C187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AB608176-068E-42E1-B29A-E99ACD2C57F9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yield-mktg-plan_v1120817</Template>
  <TotalTime>3069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Heavy</vt:lpstr>
      <vt:lpstr>Franklin Gothic Medium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Updates</dc:title>
  <dc:creator>Johanna Blickenstaff</dc:creator>
  <cp:lastModifiedBy>Calabretta, Amy (arysdam@uidaho.edu)</cp:lastModifiedBy>
  <cp:revision>20</cp:revision>
  <dcterms:created xsi:type="dcterms:W3CDTF">2018-01-23T07:56:15Z</dcterms:created>
  <dcterms:modified xsi:type="dcterms:W3CDTF">2019-07-31T23:14:57Z</dcterms:modified>
</cp:coreProperties>
</file>