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F1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48"/>
  </p:normalViewPr>
  <p:slideViewPr>
    <p:cSldViewPr snapToGrid="0" snapToObjects="1">
      <p:cViewPr>
        <p:scale>
          <a:sx n="24" d="100"/>
          <a:sy n="24" d="100"/>
        </p:scale>
        <p:origin x="1488" y="-16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45A38A-BF20-8440-B6DD-C1CE077B0D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438087" y="28973242"/>
            <a:ext cx="11165480" cy="30359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449BD4-28DB-3E49-8683-2CCF76E1D7A5}"/>
              </a:ext>
            </a:extLst>
          </p:cNvPr>
          <p:cNvSpPr txBox="1"/>
          <p:nvPr userDrawn="1"/>
        </p:nvSpPr>
        <p:spPr>
          <a:xfrm>
            <a:off x="1191334" y="31064893"/>
            <a:ext cx="1226341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0" i="0" kern="1200" dirty="0">
                <a:solidFill>
                  <a:schemeClr val="tx1"/>
                </a:solidFill>
                <a:effectLst/>
                <a:latin typeface="Franklin Gothic Medium" panose="020B0603020102020204" pitchFamily="34" charset="0"/>
                <a:ea typeface="+mn-ea"/>
                <a:cs typeface="+mn-cs"/>
              </a:rPr>
              <a:t>It is U of I policy to prohibit and eliminate discrimination on the basis of race, color, national origin, religion, sex, sexual orientation and gender identity/expression, age, disability, or status as a Vietnam-era veteran. This policy applies to all programs, services, and facilities, and includes, but is not limited to, applications, admissions, access to programs and services, and employment.</a:t>
            </a:r>
          </a:p>
          <a:p>
            <a:endParaRPr lang="en-US" b="0" i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6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14898F-95A5-B546-89D5-CE9FC18C318F}"/>
              </a:ext>
            </a:extLst>
          </p:cNvPr>
          <p:cNvSpPr txBox="1"/>
          <p:nvPr/>
        </p:nvSpPr>
        <p:spPr>
          <a:xfrm>
            <a:off x="914400" y="671352"/>
            <a:ext cx="4219302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0" b="1" dirty="0">
                <a:solidFill>
                  <a:srgbClr val="F1B300"/>
                </a:solidFill>
                <a:latin typeface="Franklin Gothic Demi" panose="020B0603020102020204" pitchFamily="34" charset="0"/>
              </a:rPr>
              <a:t>MAIN TITLE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7769A1-219B-2945-A7D5-2DE037814E43}"/>
              </a:ext>
            </a:extLst>
          </p:cNvPr>
          <p:cNvSpPr txBox="1"/>
          <p:nvPr/>
        </p:nvSpPr>
        <p:spPr>
          <a:xfrm>
            <a:off x="1197428" y="3749192"/>
            <a:ext cx="420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808080"/>
                </a:solidFill>
                <a:latin typeface="Franklin Gothic Medium" panose="020B0603020102020204" pitchFamily="34" charset="0"/>
              </a:rPr>
              <a:t>Detailed Subtitle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783AF2-CC97-854E-9A77-CBA4E6B4D757}"/>
              </a:ext>
            </a:extLst>
          </p:cNvPr>
          <p:cNvSpPr txBox="1"/>
          <p:nvPr/>
        </p:nvSpPr>
        <p:spPr>
          <a:xfrm>
            <a:off x="1172028" y="6372500"/>
            <a:ext cx="378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AUTHOR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E8D247-BB24-A543-B5A9-A262447928A0}"/>
              </a:ext>
            </a:extLst>
          </p:cNvPr>
          <p:cNvSpPr txBox="1"/>
          <p:nvPr/>
        </p:nvSpPr>
        <p:spPr>
          <a:xfrm>
            <a:off x="5279571" y="6267065"/>
            <a:ext cx="8893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Franklin Gothic Medium" panose="020B0603020102020204" pitchFamily="34" charset="0"/>
              </a:rPr>
              <a:t>Author’s Name, Title,</a:t>
            </a:r>
          </a:p>
          <a:p>
            <a:r>
              <a:rPr lang="en-US" sz="4000" dirty="0">
                <a:latin typeface="Franklin Gothic Medium" panose="020B0603020102020204" pitchFamily="34" charset="0"/>
              </a:rPr>
              <a:t>Affiliation, etc.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04706B-EC62-8849-8F91-B3000454F27C}"/>
              </a:ext>
            </a:extLst>
          </p:cNvPr>
          <p:cNvSpPr txBox="1"/>
          <p:nvPr/>
        </p:nvSpPr>
        <p:spPr>
          <a:xfrm>
            <a:off x="1172028" y="8357999"/>
            <a:ext cx="13153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HEADING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FBCE3C-27C8-EF41-9754-7BEE774FC9D8}"/>
              </a:ext>
            </a:extLst>
          </p:cNvPr>
          <p:cNvSpPr txBox="1"/>
          <p:nvPr/>
        </p:nvSpPr>
        <p:spPr>
          <a:xfrm>
            <a:off x="1135018" y="10126653"/>
            <a:ext cx="1334588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Morbi lacinia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a </a:t>
            </a:r>
            <a:r>
              <a:rPr lang="en-US" sz="3200" dirty="0" err="1">
                <a:latin typeface="Franklin Gothic Medium" panose="020B0603020102020204" pitchFamily="34" charset="0"/>
              </a:rPr>
              <a:t>eros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porttitor</a:t>
            </a:r>
            <a:r>
              <a:rPr lang="en-US" sz="3200" dirty="0">
                <a:latin typeface="Franklin Gothic Medium" panose="020B0603020102020204" pitchFamily="34" charset="0"/>
              </a:rPr>
              <a:t>,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hendrerit</a:t>
            </a:r>
            <a:r>
              <a:rPr lang="en-US" sz="3200" dirty="0">
                <a:latin typeface="Franklin Gothic Medium" panose="020B0603020102020204" pitchFamily="34" charset="0"/>
              </a:rPr>
              <a:t>, sed </a:t>
            </a:r>
            <a:r>
              <a:rPr lang="en-US" sz="3200" dirty="0" err="1">
                <a:latin typeface="Franklin Gothic Medium" panose="020B0603020102020204" pitchFamily="34" charset="0"/>
              </a:rPr>
              <a:t>consequat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massa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Praesent</a:t>
            </a:r>
            <a:r>
              <a:rPr lang="en-US" sz="3200" dirty="0">
                <a:latin typeface="Franklin Gothic Medium" panose="020B0603020102020204" pitchFamily="34" charset="0"/>
              </a:rPr>
              <a:t> cursus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Mauris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libero in diam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 at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. Nam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metus</a:t>
            </a:r>
            <a:r>
              <a:rPr lang="en-US" sz="3200" dirty="0">
                <a:latin typeface="Franklin Gothic Medium" panose="020B0603020102020204" pitchFamily="34" charset="0"/>
              </a:rPr>
              <a:t> id </a:t>
            </a:r>
            <a:r>
              <a:rPr lang="en-US" sz="3200" dirty="0" err="1">
                <a:latin typeface="Franklin Gothic Medium" panose="020B0603020102020204" pitchFamily="34" charset="0"/>
              </a:rPr>
              <a:t>sollicitudin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lobortis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fringilla</a:t>
            </a:r>
            <a:r>
              <a:rPr lang="en-US" sz="3200" dirty="0">
                <a:latin typeface="Franklin Gothic Medium" panose="020B0603020102020204" pitchFamily="34" charset="0"/>
              </a:rPr>
              <a:t> ex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justo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. Integer maximus diam vel </a:t>
            </a:r>
            <a:r>
              <a:rPr lang="en-US" sz="3200" dirty="0" err="1">
                <a:latin typeface="Franklin Gothic Medium" panose="020B0603020102020204" pitchFamily="34" charset="0"/>
              </a:rPr>
              <a:t>dignissim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mattis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viverra</a:t>
            </a:r>
            <a:r>
              <a:rPr lang="en-US" sz="3200" dirty="0">
                <a:latin typeface="Franklin Gothic Medium" panose="020B0603020102020204" pitchFamily="34" charset="0"/>
              </a:rPr>
              <a:t>. Sed semper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lacus</a:t>
            </a:r>
            <a:r>
              <a:rPr lang="en-US" sz="3200" dirty="0">
                <a:latin typeface="Franklin Gothic Medium" panose="020B0603020102020204" pitchFamily="34" charset="0"/>
              </a:rPr>
              <a:t> maximus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 Integer </a:t>
            </a:r>
            <a:r>
              <a:rPr lang="en-US" sz="3200" dirty="0" err="1">
                <a:latin typeface="Franklin Gothic Medium" panose="020B0603020102020204" pitchFamily="34" charset="0"/>
              </a:rPr>
              <a:t>imperdiet</a:t>
            </a:r>
            <a:r>
              <a:rPr lang="en-US" sz="3200" dirty="0">
                <a:latin typeface="Franklin Gothic Medium" panose="020B0603020102020204" pitchFamily="34" charset="0"/>
              </a:rPr>
              <a:t> ipsum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scelerisque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libero </a:t>
            </a:r>
            <a:r>
              <a:rPr lang="en-US" sz="3200" dirty="0" err="1">
                <a:latin typeface="Franklin Gothic Medium" panose="020B0603020102020204" pitchFamily="34" charset="0"/>
              </a:rPr>
              <a:t>risus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ac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pic>
        <p:nvPicPr>
          <p:cNvPr id="23" name="Picture 22" descr="A picture containing bird&#10;&#10;Description automatically generated">
            <a:extLst>
              <a:ext uri="{FF2B5EF4-FFF2-40B4-BE49-F238E27FC236}">
                <a16:creationId xmlns:a16="http://schemas.microsoft.com/office/drawing/2014/main" id="{452C5AE6-73E2-3A4B-A216-BE9F36F08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128" y="17592753"/>
            <a:ext cx="13077372" cy="7984209"/>
          </a:xfrm>
          <a:prstGeom prst="rect">
            <a:avLst/>
          </a:prstGeom>
        </p:spPr>
      </p:pic>
      <p:pic>
        <p:nvPicPr>
          <p:cNvPr id="24" name="Picture 23" descr="A picture containing bird&#10;&#10;Description automatically generated">
            <a:extLst>
              <a:ext uri="{FF2B5EF4-FFF2-40B4-BE49-F238E27FC236}">
                <a16:creationId xmlns:a16="http://schemas.microsoft.com/office/drawing/2014/main" id="{1913CD66-C3C5-4D4C-B0AB-83250B6CC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8810" y="13283555"/>
            <a:ext cx="13077372" cy="798420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4102436-BD48-6840-AF2D-68C5F8E539EE}"/>
              </a:ext>
            </a:extLst>
          </p:cNvPr>
          <p:cNvSpPr/>
          <p:nvPr/>
        </p:nvSpPr>
        <p:spPr>
          <a:xfrm>
            <a:off x="15220405" y="6495736"/>
            <a:ext cx="13411200" cy="11097016"/>
          </a:xfrm>
          <a:prstGeom prst="rect">
            <a:avLst/>
          </a:prstGeom>
          <a:solidFill>
            <a:srgbClr val="F1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86FF3F-8F02-6A42-90BD-632933F11949}"/>
              </a:ext>
            </a:extLst>
          </p:cNvPr>
          <p:cNvSpPr txBox="1"/>
          <p:nvPr/>
        </p:nvSpPr>
        <p:spPr>
          <a:xfrm>
            <a:off x="15220405" y="17965145"/>
            <a:ext cx="13411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HEADING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D9FC5B-4E03-0E43-A7BE-50BD65534BE9}"/>
              </a:ext>
            </a:extLst>
          </p:cNvPr>
          <p:cNvSpPr txBox="1"/>
          <p:nvPr/>
        </p:nvSpPr>
        <p:spPr>
          <a:xfrm>
            <a:off x="15220405" y="19534805"/>
            <a:ext cx="134111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E69D6E-B63D-1E49-A684-8087DF332CC9}"/>
              </a:ext>
            </a:extLst>
          </p:cNvPr>
          <p:cNvSpPr txBox="1"/>
          <p:nvPr/>
        </p:nvSpPr>
        <p:spPr>
          <a:xfrm>
            <a:off x="15234920" y="6803413"/>
            <a:ext cx="133966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atin typeface="Franklin Gothic Demi" panose="020B0603020102020204" pitchFamily="34" charset="0"/>
              </a:rPr>
              <a:t>Subtitle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0251CD-62B8-4C49-A6E2-9D0241E242F6}"/>
              </a:ext>
            </a:extLst>
          </p:cNvPr>
          <p:cNvSpPr txBox="1"/>
          <p:nvPr/>
        </p:nvSpPr>
        <p:spPr>
          <a:xfrm>
            <a:off x="1172028" y="26042348"/>
            <a:ext cx="13411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Franklin Gothic Medium" panose="020B0603020102020204" pitchFamily="34" charset="0"/>
              </a:rPr>
              <a:t>Nullam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ullamcorper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molestie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condimentum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pharetra non. Integer </a:t>
            </a:r>
            <a:r>
              <a:rPr lang="en-US" sz="3200" dirty="0" err="1">
                <a:latin typeface="Franklin Gothic Medium" panose="020B0603020102020204" pitchFamily="34" charset="0"/>
              </a:rPr>
              <a:t>imperdiet</a:t>
            </a:r>
            <a:r>
              <a:rPr lang="en-US" sz="3200" dirty="0">
                <a:latin typeface="Franklin Gothic Medium" panose="020B0603020102020204" pitchFamily="34" charset="0"/>
              </a:rPr>
              <a:t> ipsum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scelerisque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libero </a:t>
            </a:r>
            <a:r>
              <a:rPr lang="en-US" sz="3200" dirty="0" err="1">
                <a:latin typeface="Franklin Gothic Medium" panose="020B0603020102020204" pitchFamily="34" charset="0"/>
              </a:rPr>
              <a:t>risus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ac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metus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dolor in </a:t>
            </a:r>
            <a:r>
              <a:rPr lang="en-US" sz="3200" dirty="0" err="1">
                <a:latin typeface="Franklin Gothic Medium" panose="020B0603020102020204" pitchFamily="34" charset="0"/>
              </a:rPr>
              <a:t>tempor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lectus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nisi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Proin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molestie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, id </a:t>
            </a:r>
            <a:r>
              <a:rPr lang="en-US" sz="3200" dirty="0" err="1">
                <a:latin typeface="Franklin Gothic Medium" panose="020B0603020102020204" pitchFamily="34" charset="0"/>
              </a:rPr>
              <a:t>euismod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in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augue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Curabitur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lorem at mi </a:t>
            </a:r>
            <a:r>
              <a:rPr lang="en-US" sz="3200" dirty="0" err="1">
                <a:latin typeface="Franklin Gothic Medium" panose="020B0603020102020204" pitchFamily="34" charset="0"/>
              </a:rPr>
              <a:t>aliquet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malesuada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Curabitur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egestas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odio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Duis at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 gravida </a:t>
            </a:r>
            <a:r>
              <a:rPr lang="en-US" sz="3200" dirty="0" err="1">
                <a:latin typeface="Franklin Gothic Medium" panose="020B0603020102020204" pitchFamily="34" charset="0"/>
              </a:rPr>
              <a:t>consequat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sed </a:t>
            </a:r>
            <a:r>
              <a:rPr lang="en-US" sz="3200" dirty="0" err="1">
                <a:latin typeface="Franklin Gothic Medium" panose="020B0603020102020204" pitchFamily="34" charset="0"/>
              </a:rPr>
              <a:t>sapien</a:t>
            </a:r>
            <a:r>
              <a:rPr lang="en-US" sz="3200" dirty="0">
                <a:latin typeface="Franklin Gothic Medium" panose="020B0603020102020204" pitchFamily="34" charset="0"/>
              </a:rPr>
              <a:t>. Sed ligula nisi, </a:t>
            </a:r>
            <a:r>
              <a:rPr lang="en-US" sz="3200" dirty="0" err="1">
                <a:latin typeface="Franklin Gothic Medium" panose="020B0603020102020204" pitchFamily="34" charset="0"/>
              </a:rPr>
              <a:t>rhoncus</a:t>
            </a:r>
            <a:r>
              <a:rPr lang="en-US" sz="3200" dirty="0">
                <a:latin typeface="Franklin Gothic Medium" panose="020B06030201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3259C13-A288-A544-A4C8-C3CAE6107FAA}"/>
              </a:ext>
            </a:extLst>
          </p:cNvPr>
          <p:cNvSpPr/>
          <p:nvPr/>
        </p:nvSpPr>
        <p:spPr>
          <a:xfrm>
            <a:off x="16078378" y="9595256"/>
            <a:ext cx="256665" cy="256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950857-B286-6545-9A35-0171265631D8}"/>
              </a:ext>
            </a:extLst>
          </p:cNvPr>
          <p:cNvSpPr/>
          <p:nvPr/>
        </p:nvSpPr>
        <p:spPr>
          <a:xfrm>
            <a:off x="16078377" y="11679206"/>
            <a:ext cx="256665" cy="256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C1D9DE-ED24-8D48-9B37-5EBA194EB969}"/>
              </a:ext>
            </a:extLst>
          </p:cNvPr>
          <p:cNvSpPr/>
          <p:nvPr/>
        </p:nvSpPr>
        <p:spPr>
          <a:xfrm>
            <a:off x="16101551" y="13773290"/>
            <a:ext cx="256665" cy="256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FE08D-CFCD-8F4C-96A0-36B4771A47F0}"/>
              </a:ext>
            </a:extLst>
          </p:cNvPr>
          <p:cNvSpPr/>
          <p:nvPr/>
        </p:nvSpPr>
        <p:spPr>
          <a:xfrm>
            <a:off x="16101551" y="15884134"/>
            <a:ext cx="256665" cy="256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07D23A-895F-B643-BD8D-3B967345C6BD}"/>
              </a:ext>
            </a:extLst>
          </p:cNvPr>
          <p:cNvSpPr txBox="1"/>
          <p:nvPr/>
        </p:nvSpPr>
        <p:spPr>
          <a:xfrm>
            <a:off x="17145000" y="8926286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D52C33-0928-CA4C-8F4B-AFAD75FECA7C}"/>
              </a:ext>
            </a:extLst>
          </p:cNvPr>
          <p:cNvSpPr txBox="1"/>
          <p:nvPr/>
        </p:nvSpPr>
        <p:spPr>
          <a:xfrm>
            <a:off x="17145000" y="11022708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111FA9-EDAD-564F-ACAE-3D8567C5B6BC}"/>
              </a:ext>
            </a:extLst>
          </p:cNvPr>
          <p:cNvSpPr txBox="1"/>
          <p:nvPr/>
        </p:nvSpPr>
        <p:spPr>
          <a:xfrm>
            <a:off x="17145000" y="13116792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C9DDA91-C222-C145-BF04-BC06DB47DC51}"/>
              </a:ext>
            </a:extLst>
          </p:cNvPr>
          <p:cNvSpPr txBox="1"/>
          <p:nvPr/>
        </p:nvSpPr>
        <p:spPr>
          <a:xfrm>
            <a:off x="17145000" y="15227636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2B3683-5C5C-3848-92CA-AB9E228A753F}"/>
              </a:ext>
            </a:extLst>
          </p:cNvPr>
          <p:cNvSpPr txBox="1"/>
          <p:nvPr/>
        </p:nvSpPr>
        <p:spPr>
          <a:xfrm>
            <a:off x="29678810" y="6173463"/>
            <a:ext cx="13153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HEADING HERE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0101E32-747F-2C40-80B5-29B85B3CDF35}"/>
              </a:ext>
            </a:extLst>
          </p:cNvPr>
          <p:cNvSpPr txBox="1"/>
          <p:nvPr/>
        </p:nvSpPr>
        <p:spPr>
          <a:xfrm>
            <a:off x="29678810" y="7593778"/>
            <a:ext cx="133458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Morbi lacinia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a </a:t>
            </a:r>
            <a:r>
              <a:rPr lang="en-US" sz="3200" dirty="0" err="1">
                <a:latin typeface="Franklin Gothic Medium" panose="020B0603020102020204" pitchFamily="34" charset="0"/>
              </a:rPr>
              <a:t>eros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porttitor</a:t>
            </a:r>
            <a:r>
              <a:rPr lang="en-US" sz="3200" dirty="0">
                <a:latin typeface="Franklin Gothic Medium" panose="020B0603020102020204" pitchFamily="34" charset="0"/>
              </a:rPr>
              <a:t>,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hendrerit</a:t>
            </a:r>
            <a:r>
              <a:rPr lang="en-US" sz="3200" dirty="0">
                <a:latin typeface="Franklin Gothic Medium" panose="020B0603020102020204" pitchFamily="34" charset="0"/>
              </a:rPr>
              <a:t>, sed </a:t>
            </a:r>
            <a:r>
              <a:rPr lang="en-US" sz="3200" dirty="0" err="1">
                <a:latin typeface="Franklin Gothic Medium" panose="020B0603020102020204" pitchFamily="34" charset="0"/>
              </a:rPr>
              <a:t>consequat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massa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Praesent</a:t>
            </a:r>
            <a:r>
              <a:rPr lang="en-US" sz="3200" dirty="0">
                <a:latin typeface="Franklin Gothic Medium" panose="020B0603020102020204" pitchFamily="34" charset="0"/>
              </a:rPr>
              <a:t> cursus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Mauris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libero in diam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 at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. Integer </a:t>
            </a:r>
            <a:r>
              <a:rPr lang="en-US" sz="3200" dirty="0" err="1">
                <a:latin typeface="Franklin Gothic Medium" panose="020B0603020102020204" pitchFamily="34" charset="0"/>
              </a:rPr>
              <a:t>imperdiet</a:t>
            </a:r>
            <a:r>
              <a:rPr lang="en-US" sz="3200" dirty="0">
                <a:latin typeface="Franklin Gothic Medium" panose="020B0603020102020204" pitchFamily="34" charset="0"/>
              </a:rPr>
              <a:t> ipsum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scelerisque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libero </a:t>
            </a:r>
            <a:r>
              <a:rPr lang="en-US" sz="3200" dirty="0" err="1">
                <a:latin typeface="Franklin Gothic Medium" panose="020B0603020102020204" pitchFamily="34" charset="0"/>
              </a:rPr>
              <a:t>risus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ac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5E3484-DC8C-C14D-AE8E-50F70304980D}"/>
              </a:ext>
            </a:extLst>
          </p:cNvPr>
          <p:cNvSpPr txBox="1"/>
          <p:nvPr/>
        </p:nvSpPr>
        <p:spPr>
          <a:xfrm>
            <a:off x="29630914" y="21805433"/>
            <a:ext cx="1334588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Morbi lacinia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a </a:t>
            </a:r>
            <a:r>
              <a:rPr lang="en-US" sz="3200" dirty="0" err="1">
                <a:latin typeface="Franklin Gothic Medium" panose="020B0603020102020204" pitchFamily="34" charset="0"/>
              </a:rPr>
              <a:t>eros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porttitor</a:t>
            </a:r>
            <a:r>
              <a:rPr lang="en-US" sz="3200" dirty="0">
                <a:latin typeface="Franklin Gothic Medium" panose="020B0603020102020204" pitchFamily="34" charset="0"/>
              </a:rPr>
              <a:t>,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hendrerit</a:t>
            </a:r>
            <a:r>
              <a:rPr lang="en-US" sz="3200" dirty="0">
                <a:latin typeface="Franklin Gothic Medium" panose="020B0603020102020204" pitchFamily="34" charset="0"/>
              </a:rPr>
              <a:t>, sed </a:t>
            </a:r>
            <a:r>
              <a:rPr lang="en-US" sz="3200" dirty="0" err="1">
                <a:latin typeface="Franklin Gothic Medium" panose="020B0603020102020204" pitchFamily="34" charset="0"/>
              </a:rPr>
              <a:t>consequat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massa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Praesent</a:t>
            </a:r>
            <a:r>
              <a:rPr lang="en-US" sz="3200" dirty="0">
                <a:latin typeface="Franklin Gothic Medium" panose="020B0603020102020204" pitchFamily="34" charset="0"/>
              </a:rPr>
              <a:t> cursus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Mauris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libero in diam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 at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. Nam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metus</a:t>
            </a:r>
            <a:r>
              <a:rPr lang="en-US" sz="3200" dirty="0">
                <a:latin typeface="Franklin Gothic Medium" panose="020B0603020102020204" pitchFamily="34" charset="0"/>
              </a:rPr>
              <a:t> id </a:t>
            </a:r>
            <a:r>
              <a:rPr lang="en-US" sz="3200" dirty="0" err="1">
                <a:latin typeface="Franklin Gothic Medium" panose="020B0603020102020204" pitchFamily="34" charset="0"/>
              </a:rPr>
              <a:t>sollicitudin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lobortis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fringilla</a:t>
            </a:r>
            <a:r>
              <a:rPr lang="en-US" sz="3200" dirty="0">
                <a:latin typeface="Franklin Gothic Medium" panose="020B0603020102020204" pitchFamily="34" charset="0"/>
              </a:rPr>
              <a:t> ex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justo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. Integer maximus diam vel </a:t>
            </a:r>
            <a:r>
              <a:rPr lang="en-US" sz="3200" dirty="0" err="1">
                <a:latin typeface="Franklin Gothic Medium" panose="020B0603020102020204" pitchFamily="34" charset="0"/>
              </a:rPr>
              <a:t>dignissim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mattis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viverra</a:t>
            </a:r>
            <a:r>
              <a:rPr lang="en-US" sz="3200" dirty="0">
                <a:latin typeface="Franklin Gothic Medium" panose="020B0603020102020204" pitchFamily="34" charset="0"/>
              </a:rPr>
              <a:t>. Sed semper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lacus</a:t>
            </a:r>
            <a:r>
              <a:rPr lang="en-US" sz="3200" dirty="0">
                <a:latin typeface="Franklin Gothic Medium" panose="020B0603020102020204" pitchFamily="34" charset="0"/>
              </a:rPr>
              <a:t> maximus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</a:t>
            </a:r>
          </a:p>
          <a:p>
            <a:endParaRPr lang="en-US" sz="3200" dirty="0">
              <a:latin typeface="Franklin Gothic Medium" panose="020B0603020102020204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1F6C4F-7B92-944A-B0EB-8B1A6129872A}"/>
              </a:ext>
            </a:extLst>
          </p:cNvPr>
          <p:cNvCxnSpPr>
            <a:cxnSpLocks/>
          </p:cNvCxnSpPr>
          <p:nvPr/>
        </p:nvCxnSpPr>
        <p:spPr>
          <a:xfrm>
            <a:off x="1110342" y="5674452"/>
            <a:ext cx="41584154" cy="0"/>
          </a:xfrm>
          <a:prstGeom prst="line">
            <a:avLst/>
          </a:prstGeom>
          <a:ln w="952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2D7B4D7-2F0E-7441-A564-6CEF5CC8677A}"/>
              </a:ext>
            </a:extLst>
          </p:cNvPr>
          <p:cNvCxnSpPr/>
          <p:nvPr/>
        </p:nvCxnSpPr>
        <p:spPr>
          <a:xfrm>
            <a:off x="16814800" y="8486300"/>
            <a:ext cx="10236200" cy="0"/>
          </a:xfrm>
          <a:prstGeom prst="line">
            <a:avLst/>
          </a:prstGeom>
          <a:ln w="952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2A8CFF7-56A3-784A-8EBF-1CFDA2A5B5CF}"/>
              </a:ext>
            </a:extLst>
          </p:cNvPr>
          <p:cNvSpPr txBox="1"/>
          <p:nvPr/>
        </p:nvSpPr>
        <p:spPr>
          <a:xfrm>
            <a:off x="15220405" y="21852462"/>
            <a:ext cx="13411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Subtitle Here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56C32F-A85F-1847-BE09-CF0A14216CCB}"/>
              </a:ext>
            </a:extLst>
          </p:cNvPr>
          <p:cNvSpPr txBox="1"/>
          <p:nvPr/>
        </p:nvSpPr>
        <p:spPr>
          <a:xfrm>
            <a:off x="15220406" y="25657833"/>
            <a:ext cx="13411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Subtitle Here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6F2322-9537-4B45-8170-D8B9A9FA62C7}"/>
              </a:ext>
            </a:extLst>
          </p:cNvPr>
          <p:cNvSpPr txBox="1"/>
          <p:nvPr/>
        </p:nvSpPr>
        <p:spPr>
          <a:xfrm>
            <a:off x="15253607" y="23231137"/>
            <a:ext cx="134111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EE271A-F962-374D-8E29-966DF580F55C}"/>
              </a:ext>
            </a:extLst>
          </p:cNvPr>
          <p:cNvSpPr txBox="1"/>
          <p:nvPr/>
        </p:nvSpPr>
        <p:spPr>
          <a:xfrm>
            <a:off x="15276333" y="27022790"/>
            <a:ext cx="13411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Franklin Gothic Medium" panose="020B0603020102020204" pitchFamily="34" charset="0"/>
              </a:rPr>
              <a:t>Nullam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ullamcorper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molestie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condimentum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pharetra non. Integer </a:t>
            </a:r>
            <a:r>
              <a:rPr lang="en-US" sz="3200" dirty="0" err="1">
                <a:latin typeface="Franklin Gothic Medium" panose="020B0603020102020204" pitchFamily="34" charset="0"/>
              </a:rPr>
              <a:t>imperdiet</a:t>
            </a:r>
            <a:r>
              <a:rPr lang="en-US" sz="3200" dirty="0">
                <a:latin typeface="Franklin Gothic Medium" panose="020B0603020102020204" pitchFamily="34" charset="0"/>
              </a:rPr>
              <a:t> ipsum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scelerisque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libero </a:t>
            </a:r>
            <a:r>
              <a:rPr lang="en-US" sz="3200" dirty="0" err="1">
                <a:latin typeface="Franklin Gothic Medium" panose="020B0603020102020204" pitchFamily="34" charset="0"/>
              </a:rPr>
              <a:t>risus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ac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metus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dolor in </a:t>
            </a:r>
            <a:r>
              <a:rPr lang="en-US" sz="3200" dirty="0" err="1">
                <a:latin typeface="Franklin Gothic Medium" panose="020B0603020102020204" pitchFamily="34" charset="0"/>
              </a:rPr>
              <a:t>tempor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lectus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nisi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Proin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molestie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, id </a:t>
            </a:r>
            <a:r>
              <a:rPr lang="en-US" sz="3200" dirty="0" err="1">
                <a:latin typeface="Franklin Gothic Medium" panose="020B0603020102020204" pitchFamily="34" charset="0"/>
              </a:rPr>
              <a:t>euismod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in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augue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Curabitur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lorem at mi </a:t>
            </a:r>
            <a:r>
              <a:rPr lang="en-US" sz="3200" dirty="0" err="1">
                <a:latin typeface="Franklin Gothic Medium" panose="020B0603020102020204" pitchFamily="34" charset="0"/>
              </a:rPr>
              <a:t>aliquet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malesuada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682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tific_Pstr_Tmplt_Simple_48x36" id="{D68EF00D-4DC4-6849-91A9-F88232770A4A}" vid="{F9AC5362-B104-7140-84A4-C992D47565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uofi_academic_poster_48x36_simple</Template>
  <TotalTime>1</TotalTime>
  <Words>824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Demi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Calabretta, Amy (arysdam@uidaho.edu)</dc:creator>
  <cp:lastModifiedBy>Calabretta, Amy (arysdam@uidaho.edu)</cp:lastModifiedBy>
  <cp:revision>1</cp:revision>
  <dcterms:created xsi:type="dcterms:W3CDTF">2024-08-27T22:10:49Z</dcterms:created>
  <dcterms:modified xsi:type="dcterms:W3CDTF">2024-08-27T22:12:49Z</dcterms:modified>
</cp:coreProperties>
</file>