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6" r:id="rId2"/>
  </p:sldIdLst>
  <p:sldSz cx="25146000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F1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48"/>
  </p:normalViewPr>
  <p:slideViewPr>
    <p:cSldViewPr snapToGrid="0" snapToObjects="1">
      <p:cViewPr varScale="1">
        <p:scale>
          <a:sx n="20" d="100"/>
          <a:sy n="20" d="100"/>
        </p:scale>
        <p:origin x="3228" y="126"/>
      </p:cViewPr>
      <p:guideLst>
        <p:guide orient="horz" pos="11339"/>
        <p:guide pos="79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723AA0-DD6A-6338-AF3F-BE91C86D2B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312A5-CFE9-CE82-E84E-6ADC82E458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F9B42-6099-4B3F-85AD-DDF22221137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FF905-C3DF-FAEF-35C7-02A6230F6A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9543C-CBAF-3A9C-78C1-608D0212A1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CCCD2-5740-45F7-B0C9-E0862F268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45A38A-BF20-8440-B6DD-C1CE077B0D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849967" y="33358368"/>
            <a:ext cx="7986345" cy="21715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449BD4-28DB-3E49-8683-2CCF76E1D7A5}"/>
              </a:ext>
            </a:extLst>
          </p:cNvPr>
          <p:cNvSpPr txBox="1"/>
          <p:nvPr userDrawn="1"/>
        </p:nvSpPr>
        <p:spPr>
          <a:xfrm>
            <a:off x="682536" y="33898678"/>
            <a:ext cx="118904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619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i="0" kern="1200" dirty="0">
                <a:solidFill>
                  <a:schemeClr val="tx1"/>
                </a:solidFill>
                <a:effectLst/>
                <a:latin typeface="Franklin Gothic Medium" panose="020B0603020102020204" pitchFamily="34" charset="0"/>
                <a:ea typeface="+mn-ea"/>
                <a:cs typeface="+mn-cs"/>
              </a:rPr>
              <a:t>It is U of I policy to prohibit and eliminate discrimination on the basis of race, color, national origin, religion, sex, sexual orientation and gender identity/expression, age, disability, or status as a Vietnam-era veteran. This policy applies to all programs, services, and facilities, and includes, but is not limited to, applications, admissions, access to programs and services, and employment.</a:t>
            </a:r>
          </a:p>
          <a:p>
            <a:endParaRPr lang="en-US" sz="2000" b="0" i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6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514409" rtl="0" eaLnBrk="1" latinLnBrk="0" hangingPunct="1">
        <a:lnSpc>
          <a:spcPct val="90000"/>
        </a:lnSpc>
        <a:spcBef>
          <a:spcPct val="0"/>
        </a:spcBef>
        <a:buNone/>
        <a:defRPr sz="120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8602" indent="-628602" algn="l" defTabSz="2514409" rtl="0" eaLnBrk="1" latinLnBrk="0" hangingPunct="1">
        <a:lnSpc>
          <a:spcPct val="90000"/>
        </a:lnSpc>
        <a:spcBef>
          <a:spcPts val="275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885807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6599" kern="1200">
          <a:solidFill>
            <a:schemeClr val="tx1"/>
          </a:solidFill>
          <a:latin typeface="+mn-lt"/>
          <a:ea typeface="+mn-ea"/>
          <a:cs typeface="+mn-cs"/>
        </a:defRPr>
      </a:lvl2pPr>
      <a:lvl3pPr marL="3143012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5499" kern="1200">
          <a:solidFill>
            <a:schemeClr val="tx1"/>
          </a:solidFill>
          <a:latin typeface="+mn-lt"/>
          <a:ea typeface="+mn-ea"/>
          <a:cs typeface="+mn-cs"/>
        </a:defRPr>
      </a:lvl3pPr>
      <a:lvl4pPr marL="4400216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4pPr>
      <a:lvl5pPr marL="5657421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5pPr>
      <a:lvl6pPr marL="6914626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6pPr>
      <a:lvl7pPr marL="8171831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7pPr>
      <a:lvl8pPr marL="9429035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8pPr>
      <a:lvl9pPr marL="10686240" indent="-628602" algn="l" defTabSz="2514409" rtl="0" eaLnBrk="1" latinLnBrk="0" hangingPunct="1">
        <a:lnSpc>
          <a:spcPct val="90000"/>
        </a:lnSpc>
        <a:spcBef>
          <a:spcPts val="1375"/>
        </a:spcBef>
        <a:buFont typeface="Arial" panose="020B0604020202020204" pitchFamily="34" charset="0"/>
        <a:buChar char="•"/>
        <a:defRPr sz="4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1pPr>
      <a:lvl2pPr marL="1257204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2pPr>
      <a:lvl3pPr marL="2514409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3pPr>
      <a:lvl4pPr marL="3771614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4pPr>
      <a:lvl5pPr marL="5028819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5pPr>
      <a:lvl6pPr marL="6286023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6pPr>
      <a:lvl7pPr marL="7543228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7pPr>
      <a:lvl8pPr marL="8800433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8pPr>
      <a:lvl9pPr marL="10057638" algn="l" defTabSz="2514409" rtl="0" eaLnBrk="1" latinLnBrk="0" hangingPunct="1">
        <a:defRPr sz="4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14898F-95A5-B546-89D5-CE9FC18C318F}"/>
              </a:ext>
            </a:extLst>
          </p:cNvPr>
          <p:cNvSpPr txBox="1"/>
          <p:nvPr/>
        </p:nvSpPr>
        <p:spPr>
          <a:xfrm>
            <a:off x="618464" y="125319"/>
            <a:ext cx="2417308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0" b="1" dirty="0">
                <a:solidFill>
                  <a:srgbClr val="F1B300"/>
                </a:solidFill>
                <a:latin typeface="Franklin Gothic Demi" panose="020B0603020102020204" pitchFamily="34" charset="0"/>
              </a:rPr>
              <a:t>MAIN TITLE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7769A1-219B-2945-A7D5-2DE037814E43}"/>
              </a:ext>
            </a:extLst>
          </p:cNvPr>
          <p:cNvSpPr txBox="1"/>
          <p:nvPr/>
        </p:nvSpPr>
        <p:spPr>
          <a:xfrm>
            <a:off x="693303" y="3311286"/>
            <a:ext cx="24098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808080"/>
                </a:solidFill>
                <a:latin typeface="Franklin Gothic Medium" panose="020B0603020102020204" pitchFamily="34" charset="0"/>
              </a:rPr>
              <a:t>Detailed Subtitle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783AF2-CC97-854E-9A77-CBA4E6B4D757}"/>
              </a:ext>
            </a:extLst>
          </p:cNvPr>
          <p:cNvSpPr txBox="1"/>
          <p:nvPr/>
        </p:nvSpPr>
        <p:spPr>
          <a:xfrm>
            <a:off x="803968" y="5665042"/>
            <a:ext cx="398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AUTHOR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E8D247-BB24-A543-B5A9-A262447928A0}"/>
              </a:ext>
            </a:extLst>
          </p:cNvPr>
          <p:cNvSpPr txBox="1"/>
          <p:nvPr/>
        </p:nvSpPr>
        <p:spPr>
          <a:xfrm>
            <a:off x="4682961" y="5964286"/>
            <a:ext cx="8237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Franklin Gothic Medium" panose="020B0603020102020204" pitchFamily="34" charset="0"/>
              </a:rPr>
              <a:t>Author’s Name, Title, Affiliation, etc.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04706B-EC62-8849-8F91-B3000454F27C}"/>
              </a:ext>
            </a:extLst>
          </p:cNvPr>
          <p:cNvSpPr txBox="1"/>
          <p:nvPr/>
        </p:nvSpPr>
        <p:spPr>
          <a:xfrm>
            <a:off x="781027" y="6971416"/>
            <a:ext cx="9120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HEADING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FBCE3C-27C8-EF41-9754-7BEE774FC9D8}"/>
              </a:ext>
            </a:extLst>
          </p:cNvPr>
          <p:cNvSpPr txBox="1"/>
          <p:nvPr/>
        </p:nvSpPr>
        <p:spPr>
          <a:xfrm>
            <a:off x="796754" y="8702571"/>
            <a:ext cx="11289229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Morbi lacinia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a </a:t>
            </a:r>
            <a:r>
              <a:rPr lang="en-US" sz="3200" dirty="0" err="1">
                <a:latin typeface="Franklin Gothic Medium" panose="020B0603020102020204" pitchFamily="34" charset="0"/>
              </a:rPr>
              <a:t>eros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porttitor</a:t>
            </a:r>
            <a:r>
              <a:rPr lang="en-US" sz="3200" dirty="0">
                <a:latin typeface="Franklin Gothic Medium" panose="020B0603020102020204" pitchFamily="34" charset="0"/>
              </a:rPr>
              <a:t>,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Vestibulum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velit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hendrerit</a:t>
            </a:r>
            <a:r>
              <a:rPr lang="en-US" sz="3200" dirty="0">
                <a:latin typeface="Franklin Gothic Medium" panose="020B0603020102020204" pitchFamily="34" charset="0"/>
              </a:rPr>
              <a:t>, sed </a:t>
            </a:r>
            <a:r>
              <a:rPr lang="en-US" sz="3200" dirty="0" err="1">
                <a:latin typeface="Franklin Gothic Medium" panose="020B0603020102020204" pitchFamily="34" charset="0"/>
              </a:rPr>
              <a:t>consequat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tincidunt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massa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Praesent</a:t>
            </a:r>
            <a:r>
              <a:rPr lang="en-US" sz="3200" dirty="0">
                <a:latin typeface="Franklin Gothic Medium" panose="020B0603020102020204" pitchFamily="34" charset="0"/>
              </a:rPr>
              <a:t> cursus </a:t>
            </a:r>
            <a:r>
              <a:rPr lang="en-US" sz="3200" dirty="0" err="1">
                <a:latin typeface="Franklin Gothic Medium" panose="020B0603020102020204" pitchFamily="34" charset="0"/>
              </a:rPr>
              <a:t>pellentesque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Mauris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finibus</a:t>
            </a:r>
            <a:r>
              <a:rPr lang="en-US" sz="3200" dirty="0">
                <a:latin typeface="Franklin Gothic Medium" panose="020B0603020102020204" pitchFamily="34" charset="0"/>
              </a:rPr>
              <a:t> libero in diam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 at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. Nam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metus</a:t>
            </a:r>
            <a:r>
              <a:rPr lang="en-US" sz="3200" dirty="0">
                <a:latin typeface="Franklin Gothic Medium" panose="020B0603020102020204" pitchFamily="34" charset="0"/>
              </a:rPr>
              <a:t> id </a:t>
            </a:r>
            <a:r>
              <a:rPr lang="en-US" sz="3200" dirty="0" err="1">
                <a:latin typeface="Franklin Gothic Medium" panose="020B0603020102020204" pitchFamily="34" charset="0"/>
              </a:rPr>
              <a:t>sollicitudin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lobortis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fringilla</a:t>
            </a:r>
            <a:r>
              <a:rPr lang="en-US" sz="3200" dirty="0">
                <a:latin typeface="Franklin Gothic Medium" panose="020B0603020102020204" pitchFamily="34" charset="0"/>
              </a:rPr>
              <a:t> ex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justo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. Integer maximus diam vel </a:t>
            </a:r>
            <a:r>
              <a:rPr lang="en-US" sz="3200" dirty="0" err="1">
                <a:latin typeface="Franklin Gothic Medium" panose="020B0603020102020204" pitchFamily="34" charset="0"/>
              </a:rPr>
              <a:t>dignissim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suscipit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mattis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viverra</a:t>
            </a:r>
            <a:r>
              <a:rPr lang="en-US" sz="3200" dirty="0">
                <a:latin typeface="Franklin Gothic Medium" panose="020B0603020102020204" pitchFamily="34" charset="0"/>
              </a:rPr>
              <a:t>. Sed semper </a:t>
            </a:r>
            <a:r>
              <a:rPr lang="en-US" sz="3200" dirty="0" err="1">
                <a:latin typeface="Franklin Gothic Medium" panose="020B0603020102020204" pitchFamily="34" charset="0"/>
              </a:rPr>
              <a:t>placerat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vehicula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lacus</a:t>
            </a:r>
            <a:r>
              <a:rPr lang="en-US" sz="3200" dirty="0">
                <a:latin typeface="Franklin Gothic Medium" panose="020B0603020102020204" pitchFamily="34" charset="0"/>
              </a:rPr>
              <a:t> maximus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 Integer </a:t>
            </a:r>
            <a:r>
              <a:rPr lang="en-US" sz="3200" dirty="0" err="1">
                <a:latin typeface="Franklin Gothic Medium" panose="020B0603020102020204" pitchFamily="34" charset="0"/>
              </a:rPr>
              <a:t>imperdiet</a:t>
            </a:r>
            <a:r>
              <a:rPr lang="en-US" sz="3200" dirty="0">
                <a:latin typeface="Franklin Gothic Medium" panose="020B0603020102020204" pitchFamily="34" charset="0"/>
              </a:rPr>
              <a:t> ipsum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leo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scelerisque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eget</a:t>
            </a:r>
            <a:r>
              <a:rPr lang="en-US" sz="3200" dirty="0">
                <a:latin typeface="Franklin Gothic Medium" panose="020B0603020102020204" pitchFamily="34" charset="0"/>
              </a:rPr>
              <a:t> libero </a:t>
            </a:r>
            <a:r>
              <a:rPr lang="en-US" sz="3200" dirty="0" err="1">
                <a:latin typeface="Franklin Gothic Medium" panose="020B0603020102020204" pitchFamily="34" charset="0"/>
              </a:rPr>
              <a:t>risus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nibh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commodo</a:t>
            </a:r>
            <a:r>
              <a:rPr lang="en-US" sz="3200" dirty="0">
                <a:latin typeface="Franklin Gothic Medium" panose="020B0603020102020204" pitchFamily="34" charset="0"/>
              </a:rPr>
              <a:t> non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accumsan</a:t>
            </a:r>
            <a:r>
              <a:rPr lang="en-US" sz="3200" dirty="0">
                <a:latin typeface="Franklin Gothic Medium" panose="020B0603020102020204" pitchFamily="34" charset="0"/>
              </a:rPr>
              <a:t> ac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pic>
        <p:nvPicPr>
          <p:cNvPr id="23" name="Picture 22" descr="A picture containing bird&#10;&#10;Description automatically generated">
            <a:extLst>
              <a:ext uri="{FF2B5EF4-FFF2-40B4-BE49-F238E27FC236}">
                <a16:creationId xmlns:a16="http://schemas.microsoft.com/office/drawing/2014/main" id="{452C5AE6-73E2-3A4B-A216-BE9F36F08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68" y="17212268"/>
            <a:ext cx="11282015" cy="6277663"/>
          </a:xfrm>
          <a:prstGeom prst="rect">
            <a:avLst/>
          </a:prstGeom>
        </p:spPr>
      </p:pic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1F6C4F-7B92-944A-B0EB-8B1A6129872A}"/>
              </a:ext>
            </a:extLst>
          </p:cNvPr>
          <p:cNvCxnSpPr>
            <a:cxnSpLocks/>
          </p:cNvCxnSpPr>
          <p:nvPr/>
        </p:nvCxnSpPr>
        <p:spPr>
          <a:xfrm>
            <a:off x="636133" y="5050486"/>
            <a:ext cx="23824255" cy="0"/>
          </a:xfrm>
          <a:prstGeom prst="line">
            <a:avLst/>
          </a:prstGeom>
          <a:ln w="952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4102436-BD48-6840-AF2D-68C5F8E539EE}"/>
              </a:ext>
            </a:extLst>
          </p:cNvPr>
          <p:cNvSpPr/>
          <p:nvPr/>
        </p:nvSpPr>
        <p:spPr>
          <a:xfrm>
            <a:off x="13077668" y="7271342"/>
            <a:ext cx="11271577" cy="9305447"/>
          </a:xfrm>
          <a:prstGeom prst="rect">
            <a:avLst/>
          </a:prstGeom>
          <a:solidFill>
            <a:srgbClr val="F1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E69D6E-B63D-1E49-A684-8087DF332CC9}"/>
              </a:ext>
            </a:extLst>
          </p:cNvPr>
          <p:cNvSpPr txBox="1"/>
          <p:nvPr/>
        </p:nvSpPr>
        <p:spPr>
          <a:xfrm>
            <a:off x="13060372" y="7348692"/>
            <a:ext cx="112715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atin typeface="Franklin Gothic Demi" panose="020B0603020102020204" pitchFamily="34" charset="0"/>
              </a:rPr>
              <a:t>Subtitle Here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3259C13-A288-A544-A4C8-C3CAE6107FAA}"/>
              </a:ext>
            </a:extLst>
          </p:cNvPr>
          <p:cNvSpPr/>
          <p:nvPr/>
        </p:nvSpPr>
        <p:spPr>
          <a:xfrm>
            <a:off x="13789173" y="9870458"/>
            <a:ext cx="212849" cy="215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950857-B286-6545-9A35-0171265631D8}"/>
              </a:ext>
            </a:extLst>
          </p:cNvPr>
          <p:cNvSpPr/>
          <p:nvPr/>
        </p:nvSpPr>
        <p:spPr>
          <a:xfrm>
            <a:off x="13789173" y="11617961"/>
            <a:ext cx="212849" cy="215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C1D9DE-ED24-8D48-9B37-5EBA194EB969}"/>
              </a:ext>
            </a:extLst>
          </p:cNvPr>
          <p:cNvSpPr/>
          <p:nvPr/>
        </p:nvSpPr>
        <p:spPr>
          <a:xfrm>
            <a:off x="13808391" y="13373964"/>
            <a:ext cx="212849" cy="215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FE08D-CFCD-8F4C-96A0-36B4771A47F0}"/>
              </a:ext>
            </a:extLst>
          </p:cNvPr>
          <p:cNvSpPr/>
          <p:nvPr/>
        </p:nvSpPr>
        <p:spPr>
          <a:xfrm>
            <a:off x="13808391" y="15144022"/>
            <a:ext cx="212849" cy="215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07D23A-895F-B643-BD8D-3B967345C6BD}"/>
              </a:ext>
            </a:extLst>
          </p:cNvPr>
          <p:cNvSpPr txBox="1"/>
          <p:nvPr/>
        </p:nvSpPr>
        <p:spPr>
          <a:xfrm>
            <a:off x="14673707" y="9309489"/>
            <a:ext cx="8509791" cy="174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endParaRPr lang="en-US" sz="32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D52C33-0928-CA4C-8F4B-AFAD75FECA7C}"/>
              </a:ext>
            </a:extLst>
          </p:cNvPr>
          <p:cNvSpPr txBox="1"/>
          <p:nvPr/>
        </p:nvSpPr>
        <p:spPr>
          <a:xfrm>
            <a:off x="14673707" y="11067452"/>
            <a:ext cx="8509791" cy="174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111FA9-EDAD-564F-ACAE-3D8567C5B6BC}"/>
              </a:ext>
            </a:extLst>
          </p:cNvPr>
          <p:cNvSpPr txBox="1"/>
          <p:nvPr/>
        </p:nvSpPr>
        <p:spPr>
          <a:xfrm>
            <a:off x="14673707" y="12823455"/>
            <a:ext cx="8509791" cy="174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endParaRPr lang="en-US" sz="3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C9DDA91-C222-C145-BF04-BC06DB47DC51}"/>
              </a:ext>
            </a:extLst>
          </p:cNvPr>
          <p:cNvSpPr txBox="1"/>
          <p:nvPr/>
        </p:nvSpPr>
        <p:spPr>
          <a:xfrm>
            <a:off x="14673707" y="14593511"/>
            <a:ext cx="8509791" cy="174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endParaRPr lang="en-US" sz="3200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2D7B4D7-2F0E-7441-A564-6CEF5CC8677A}"/>
              </a:ext>
            </a:extLst>
          </p:cNvPr>
          <p:cNvCxnSpPr/>
          <p:nvPr/>
        </p:nvCxnSpPr>
        <p:spPr>
          <a:xfrm>
            <a:off x="14399876" y="8940537"/>
            <a:ext cx="8488727" cy="0"/>
          </a:xfrm>
          <a:prstGeom prst="line">
            <a:avLst/>
          </a:prstGeom>
          <a:ln w="952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bird&#10;&#10;Description automatically generated">
            <a:extLst>
              <a:ext uri="{FF2B5EF4-FFF2-40B4-BE49-F238E27FC236}">
                <a16:creationId xmlns:a16="http://schemas.microsoft.com/office/drawing/2014/main" id="{35FF6FA1-037B-C31B-1111-F3BAC53D3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5486" y="27059201"/>
            <a:ext cx="11224902" cy="562925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6191120-D450-D386-9961-1377EA2C0612}"/>
              </a:ext>
            </a:extLst>
          </p:cNvPr>
          <p:cNvSpPr txBox="1"/>
          <p:nvPr/>
        </p:nvSpPr>
        <p:spPr>
          <a:xfrm>
            <a:off x="818140" y="24028215"/>
            <a:ext cx="11282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HEADING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2A1CC4-0DA1-8B74-560D-E5B62B56C572}"/>
              </a:ext>
            </a:extLst>
          </p:cNvPr>
          <p:cNvSpPr txBox="1"/>
          <p:nvPr/>
        </p:nvSpPr>
        <p:spPr>
          <a:xfrm>
            <a:off x="818140" y="25597876"/>
            <a:ext cx="113010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EC13E4-8450-4F9A-A418-C6A63107F746}"/>
              </a:ext>
            </a:extLst>
          </p:cNvPr>
          <p:cNvSpPr txBox="1"/>
          <p:nvPr/>
        </p:nvSpPr>
        <p:spPr>
          <a:xfrm>
            <a:off x="784938" y="27888064"/>
            <a:ext cx="13411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808080"/>
                </a:solidFill>
                <a:latin typeface="Franklin Gothic Demi" panose="020B0603020102020204" pitchFamily="34" charset="0"/>
              </a:rPr>
              <a:t>Subtitle Here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F58FA3-AD8F-BF30-5DFF-8150FBA786EE}"/>
              </a:ext>
            </a:extLst>
          </p:cNvPr>
          <p:cNvSpPr txBox="1"/>
          <p:nvPr/>
        </p:nvSpPr>
        <p:spPr>
          <a:xfrm>
            <a:off x="818140" y="29266739"/>
            <a:ext cx="112488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Lorem ipsum dolor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consectetur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adipiscing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elit</a:t>
            </a:r>
            <a:r>
              <a:rPr lang="en-US" sz="3200" dirty="0">
                <a:latin typeface="Franklin Gothic Medium" panose="020B0603020102020204" pitchFamily="34" charset="0"/>
              </a:rPr>
              <a:t>. Morbi semper </a:t>
            </a:r>
            <a:r>
              <a:rPr lang="en-US" sz="3200" dirty="0" err="1">
                <a:latin typeface="Franklin Gothic Medium" panose="020B0603020102020204" pitchFamily="34" charset="0"/>
              </a:rPr>
              <a:t>bibendum</a:t>
            </a:r>
            <a:r>
              <a:rPr lang="en-US" sz="3200" dirty="0">
                <a:latin typeface="Franklin Gothic Medium" panose="020B0603020102020204" pitchFamily="34" charset="0"/>
              </a:rPr>
              <a:t> libero sed </a:t>
            </a:r>
            <a:r>
              <a:rPr lang="en-US" sz="3200" dirty="0" err="1">
                <a:latin typeface="Franklin Gothic Medium" panose="020B0603020102020204" pitchFamily="34" charset="0"/>
              </a:rPr>
              <a:t>efficitur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Nulla</a:t>
            </a:r>
            <a:r>
              <a:rPr lang="en-US" sz="3200" dirty="0">
                <a:latin typeface="Franklin Gothic Medium" panose="020B0603020102020204" pitchFamily="34" charset="0"/>
              </a:rPr>
              <a:t> dictum </a:t>
            </a:r>
            <a:r>
              <a:rPr lang="en-US" sz="3200" dirty="0" err="1">
                <a:latin typeface="Franklin Gothic Medium" panose="020B0603020102020204" pitchFamily="34" charset="0"/>
              </a:rPr>
              <a:t>tortor</a:t>
            </a:r>
            <a:r>
              <a:rPr lang="en-US" sz="3200" dirty="0">
                <a:latin typeface="Franklin Gothic Medium" panose="020B0603020102020204" pitchFamily="34" charset="0"/>
              </a:rPr>
              <a:t> vel </a:t>
            </a:r>
            <a:r>
              <a:rPr lang="en-US" sz="3200" dirty="0" err="1">
                <a:latin typeface="Franklin Gothic Medium" panose="020B0603020102020204" pitchFamily="34" charset="0"/>
              </a:rPr>
              <a:t>mollis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ultrices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convallis </a:t>
            </a:r>
            <a:r>
              <a:rPr lang="en-US" sz="3200" dirty="0" err="1">
                <a:latin typeface="Franklin Gothic Medium" panose="020B0603020102020204" pitchFamily="34" charset="0"/>
              </a:rPr>
              <a:t>arcu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luctus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eu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turpis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ornare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Phasellus</a:t>
            </a:r>
            <a:r>
              <a:rPr lang="en-US" sz="3200" dirty="0">
                <a:latin typeface="Franklin Gothic Medium" panose="020B0603020102020204" pitchFamily="34" charset="0"/>
              </a:rPr>
              <a:t> porta </a:t>
            </a:r>
            <a:r>
              <a:rPr lang="en-US" sz="3200" dirty="0" err="1">
                <a:latin typeface="Franklin Gothic Medium" panose="020B0603020102020204" pitchFamily="34" charset="0"/>
              </a:rPr>
              <a:t>rutrum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facilisis</a:t>
            </a:r>
            <a:r>
              <a:rPr lang="en-US" sz="3200" dirty="0">
                <a:latin typeface="Franklin Gothic Medium" panose="020B0603020102020204" pitchFamily="34" charset="0"/>
              </a:rPr>
              <a:t>. Duis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dolor in </a:t>
            </a:r>
            <a:r>
              <a:rPr lang="en-US" sz="3200" dirty="0" err="1">
                <a:latin typeface="Franklin Gothic Medium" panose="020B0603020102020204" pitchFamily="34" charset="0"/>
              </a:rPr>
              <a:t>tempor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. Sed </a:t>
            </a:r>
            <a:r>
              <a:rPr lang="en-US" sz="3200" dirty="0" err="1">
                <a:latin typeface="Franklin Gothic Medium" panose="020B0603020102020204" pitchFamily="34" charset="0"/>
              </a:rPr>
              <a:t>posuere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lectus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nec</a:t>
            </a:r>
            <a:r>
              <a:rPr lang="en-US" sz="3200" dirty="0">
                <a:latin typeface="Franklin Gothic Medium" panose="020B0603020102020204" pitchFamily="34" charset="0"/>
              </a:rPr>
              <a:t> magna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, </a:t>
            </a:r>
            <a:r>
              <a:rPr lang="en-US" sz="3200" dirty="0" err="1">
                <a:latin typeface="Franklin Gothic Medium" panose="020B0603020102020204" pitchFamily="34" charset="0"/>
              </a:rPr>
              <a:t>quis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aliquam</a:t>
            </a:r>
            <a:r>
              <a:rPr lang="en-US" sz="3200" dirty="0">
                <a:latin typeface="Franklin Gothic Medium" panose="020B0603020102020204" pitchFamily="34" charset="0"/>
              </a:rPr>
              <a:t> nisi </a:t>
            </a:r>
            <a:r>
              <a:rPr lang="en-US" sz="3200" dirty="0" err="1">
                <a:latin typeface="Franklin Gothic Medium" panose="020B0603020102020204" pitchFamily="34" charset="0"/>
              </a:rPr>
              <a:t>pretium</a:t>
            </a:r>
            <a:r>
              <a:rPr lang="en-US" sz="3200" dirty="0">
                <a:latin typeface="Franklin Gothic Medium" panose="020B0603020102020204" pitchFamily="34" charset="0"/>
              </a:rPr>
              <a:t>. Proin </a:t>
            </a:r>
            <a:r>
              <a:rPr lang="en-US" sz="3200" dirty="0" err="1">
                <a:latin typeface="Franklin Gothic Medium" panose="020B0603020102020204" pitchFamily="34" charset="0"/>
              </a:rPr>
              <a:t>molestie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congue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orci</a:t>
            </a:r>
            <a:r>
              <a:rPr lang="en-US" sz="3200" dirty="0">
                <a:latin typeface="Franklin Gothic Medium" panose="020B0603020102020204" pitchFamily="34" charset="0"/>
              </a:rPr>
              <a:t>, id </a:t>
            </a:r>
            <a:r>
              <a:rPr lang="en-US" sz="3200" dirty="0" err="1">
                <a:latin typeface="Franklin Gothic Medium" panose="020B0603020102020204" pitchFamily="34" charset="0"/>
              </a:rPr>
              <a:t>euismod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erat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elementum</a:t>
            </a:r>
            <a:r>
              <a:rPr lang="en-US" sz="3200" dirty="0">
                <a:latin typeface="Franklin Gothic Medium" panose="020B0603020102020204" pitchFamily="34" charset="0"/>
              </a:rPr>
              <a:t> sit </a:t>
            </a:r>
            <a:r>
              <a:rPr lang="en-US" sz="3200" dirty="0" err="1">
                <a:latin typeface="Franklin Gothic Medium" panose="020B0603020102020204" pitchFamily="34" charset="0"/>
              </a:rPr>
              <a:t>amet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Etiam</a:t>
            </a:r>
            <a:r>
              <a:rPr lang="en-US" sz="3200" dirty="0">
                <a:latin typeface="Franklin Gothic Medium" panose="020B0603020102020204" pitchFamily="34" charset="0"/>
              </a:rPr>
              <a:t> in </a:t>
            </a:r>
            <a:r>
              <a:rPr lang="en-US" sz="3200" dirty="0" err="1">
                <a:latin typeface="Franklin Gothic Medium" panose="020B0603020102020204" pitchFamily="34" charset="0"/>
              </a:rPr>
              <a:t>iaculis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augue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  <a:r>
              <a:rPr lang="en-US" sz="3200" dirty="0" err="1">
                <a:latin typeface="Franklin Gothic Medium" panose="020B0603020102020204" pitchFamily="34" charset="0"/>
              </a:rPr>
              <a:t>Curabitur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ut</a:t>
            </a:r>
            <a:r>
              <a:rPr lang="en-US" sz="3200" dirty="0">
                <a:latin typeface="Franklin Gothic Medium" panose="020B0603020102020204" pitchFamily="34" charset="0"/>
              </a:rPr>
              <a:t> lorem at mi </a:t>
            </a:r>
            <a:r>
              <a:rPr lang="en-US" sz="3200" dirty="0" err="1">
                <a:latin typeface="Franklin Gothic Medium" panose="020B0603020102020204" pitchFamily="34" charset="0"/>
              </a:rPr>
              <a:t>aliquet</a:t>
            </a:r>
            <a:r>
              <a:rPr lang="en-US" sz="3200" dirty="0">
                <a:latin typeface="Franklin Gothic Medium" panose="020B0603020102020204" pitchFamily="34" charset="0"/>
              </a:rPr>
              <a:t> </a:t>
            </a:r>
            <a:r>
              <a:rPr lang="en-US" sz="3200" dirty="0" err="1">
                <a:latin typeface="Franklin Gothic Medium" panose="020B0603020102020204" pitchFamily="34" charset="0"/>
              </a:rPr>
              <a:t>malesuada</a:t>
            </a:r>
            <a:r>
              <a:rPr lang="en-US" sz="3200" dirty="0">
                <a:latin typeface="Franklin Gothic Medium" panose="020B0603020102020204" pitchFamily="34" charset="0"/>
              </a:rPr>
              <a:t>. 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2554783-2B71-F049-692B-7344DAD2248E}"/>
              </a:ext>
            </a:extLst>
          </p:cNvPr>
          <p:cNvGrpSpPr/>
          <p:nvPr/>
        </p:nvGrpSpPr>
        <p:grpSpPr>
          <a:xfrm>
            <a:off x="13077669" y="16830327"/>
            <a:ext cx="11391622" cy="9702567"/>
            <a:chOff x="13060019" y="6971416"/>
            <a:chExt cx="11391622" cy="970256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56CD7B7-7634-80A7-ABFE-22DC42BF61EF}"/>
                </a:ext>
              </a:extLst>
            </p:cNvPr>
            <p:cNvSpPr txBox="1"/>
            <p:nvPr/>
          </p:nvSpPr>
          <p:spPr>
            <a:xfrm>
              <a:off x="13060019" y="6971416"/>
              <a:ext cx="912096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b="1" dirty="0">
                  <a:solidFill>
                    <a:srgbClr val="808080"/>
                  </a:solidFill>
                  <a:latin typeface="Franklin Gothic Demi" panose="020B0603020102020204" pitchFamily="34" charset="0"/>
                </a:rPr>
                <a:t>HEADING HERE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6CECD47-D204-755B-11F0-8C70D24B885C}"/>
                </a:ext>
              </a:extLst>
            </p:cNvPr>
            <p:cNvSpPr txBox="1"/>
            <p:nvPr/>
          </p:nvSpPr>
          <p:spPr>
            <a:xfrm>
              <a:off x="13162412" y="8702570"/>
              <a:ext cx="11289229" cy="7971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Franklin Gothic Medium" panose="020B0603020102020204" pitchFamily="34" charset="0"/>
                </a:rPr>
                <a:t>Lorem ipsum dolor sit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amet</a:t>
              </a:r>
              <a:r>
                <a:rPr lang="en-US" sz="3200" dirty="0">
                  <a:latin typeface="Franklin Gothic Medium" panose="020B0603020102020204" pitchFamily="34" charset="0"/>
                </a:rPr>
                <a:t>,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consectetur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adipiscing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elit</a:t>
              </a:r>
              <a:r>
                <a:rPr lang="en-US" sz="3200" dirty="0">
                  <a:latin typeface="Franklin Gothic Medium" panose="020B0603020102020204" pitchFamily="34" charset="0"/>
                </a:rPr>
                <a:t>. Morbi semper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bibendum</a:t>
              </a:r>
              <a:r>
                <a:rPr lang="en-US" sz="3200" dirty="0">
                  <a:latin typeface="Franklin Gothic Medium" panose="020B0603020102020204" pitchFamily="34" charset="0"/>
                </a:rPr>
                <a:t> libero sed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efficitur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Nulla</a:t>
              </a:r>
              <a:r>
                <a:rPr lang="en-US" sz="3200" dirty="0">
                  <a:latin typeface="Franklin Gothic Medium" panose="020B0603020102020204" pitchFamily="34" charset="0"/>
                </a:rPr>
                <a:t> dictum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tortor</a:t>
              </a:r>
              <a:r>
                <a:rPr lang="en-US" sz="3200" dirty="0">
                  <a:latin typeface="Franklin Gothic Medium" panose="020B0603020102020204" pitchFamily="34" charset="0"/>
                </a:rPr>
                <a:t> vel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mollis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pretium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Phasellus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ultrices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erat</a:t>
              </a:r>
              <a:r>
                <a:rPr lang="en-US" sz="3200" dirty="0">
                  <a:latin typeface="Franklin Gothic Medium" panose="020B0603020102020204" pitchFamily="34" charset="0"/>
                </a:rPr>
                <a:t> convallis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arcu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luctus</a:t>
              </a:r>
              <a:r>
                <a:rPr lang="en-US" sz="3200" dirty="0">
                  <a:latin typeface="Franklin Gothic Medium" panose="020B0603020102020204" pitchFamily="34" charset="0"/>
                </a:rPr>
                <a:t>,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eu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congue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turpis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ornare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Phasellus</a:t>
              </a:r>
              <a:r>
                <a:rPr lang="en-US" sz="3200" dirty="0">
                  <a:latin typeface="Franklin Gothic Medium" panose="020B0603020102020204" pitchFamily="34" charset="0"/>
                </a:rPr>
                <a:t> porta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rutrum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facilisis</a:t>
              </a:r>
              <a:r>
                <a:rPr lang="en-US" sz="3200" dirty="0">
                  <a:latin typeface="Franklin Gothic Medium" panose="020B0603020102020204" pitchFamily="34" charset="0"/>
                </a:rPr>
                <a:t>. Morbi lacinia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velit</a:t>
              </a:r>
              <a:r>
                <a:rPr lang="en-US" sz="3200" dirty="0">
                  <a:latin typeface="Franklin Gothic Medium" panose="020B0603020102020204" pitchFamily="34" charset="0"/>
                </a:rPr>
                <a:t> a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eros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porttitor</a:t>
              </a:r>
              <a:r>
                <a:rPr lang="en-US" sz="3200" dirty="0">
                  <a:latin typeface="Franklin Gothic Medium" panose="020B0603020102020204" pitchFamily="34" charset="0"/>
                </a:rPr>
                <a:t>, vestibulum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rutrum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elit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suscipit</a:t>
              </a:r>
              <a:r>
                <a:rPr lang="en-US" sz="3200" dirty="0">
                  <a:latin typeface="Franklin Gothic Medium" panose="020B0603020102020204" pitchFamily="34" charset="0"/>
                </a:rPr>
                <a:t>. Vestibulum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finibus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velit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pellentesque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orci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hendrerit</a:t>
              </a:r>
              <a:r>
                <a:rPr lang="en-US" sz="3200" dirty="0">
                  <a:latin typeface="Franklin Gothic Medium" panose="020B0603020102020204" pitchFamily="34" charset="0"/>
                </a:rPr>
                <a:t>, sed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consequat</a:t>
              </a:r>
              <a:r>
                <a:rPr lang="en-US" sz="3200" dirty="0">
                  <a:latin typeface="Franklin Gothic Medium" panose="020B0603020102020204" pitchFamily="34" charset="0"/>
                </a:rPr>
                <a:t> magna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placerat</a:t>
              </a:r>
              <a:r>
                <a:rPr lang="en-US" sz="3200" dirty="0">
                  <a:latin typeface="Franklin Gothic Medium" panose="020B0603020102020204" pitchFamily="34" charset="0"/>
                </a:rPr>
                <a:t>. Duis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tincidunt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nibh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commodo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massa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mollis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pretium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Praesent</a:t>
              </a:r>
              <a:r>
                <a:rPr lang="en-US" sz="3200" dirty="0">
                  <a:latin typeface="Franklin Gothic Medium" panose="020B0603020102020204" pitchFamily="34" charset="0"/>
                </a:rPr>
                <a:t> cursus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pellentesque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mollis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Mauris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finibus</a:t>
              </a:r>
              <a:r>
                <a:rPr lang="en-US" sz="3200" dirty="0">
                  <a:latin typeface="Franklin Gothic Medium" panose="020B0603020102020204" pitchFamily="34" charset="0"/>
                </a:rPr>
                <a:t> libero in diam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posuere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efficitur</a:t>
              </a:r>
              <a:r>
                <a:rPr lang="en-US" sz="3200" dirty="0">
                  <a:latin typeface="Franklin Gothic Medium" panose="020B0603020102020204" pitchFamily="34" charset="0"/>
                </a:rPr>
                <a:t> sit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amet</a:t>
              </a:r>
              <a:r>
                <a:rPr lang="en-US" sz="3200" dirty="0">
                  <a:latin typeface="Franklin Gothic Medium" panose="020B0603020102020204" pitchFamily="34" charset="0"/>
                </a:rPr>
                <a:t> at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leo</a:t>
              </a:r>
              <a:r>
                <a:rPr lang="en-US" sz="3200" dirty="0">
                  <a:latin typeface="Franklin Gothic Medium" panose="020B0603020102020204" pitchFamily="34" charset="0"/>
                </a:rPr>
                <a:t>. Nam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bibendum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metus</a:t>
              </a:r>
              <a:r>
                <a:rPr lang="en-US" sz="3200" dirty="0">
                  <a:latin typeface="Franklin Gothic Medium" panose="020B0603020102020204" pitchFamily="34" charset="0"/>
                </a:rPr>
                <a:t> id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sollicitudin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lobortis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Etiam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fringilla</a:t>
              </a:r>
              <a:r>
                <a:rPr lang="en-US" sz="3200" dirty="0">
                  <a:latin typeface="Franklin Gothic Medium" panose="020B0603020102020204" pitchFamily="34" charset="0"/>
                </a:rPr>
                <a:t> ex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nec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justo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consectetur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vehicula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Nulla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aliquam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vehicula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ultrices</a:t>
              </a:r>
              <a:r>
                <a:rPr lang="en-US" sz="3200" dirty="0">
                  <a:latin typeface="Franklin Gothic Medium" panose="020B0603020102020204" pitchFamily="34" charset="0"/>
                </a:rPr>
                <a:t>. Integer maximus diam vel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dignissim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suscipit</a:t>
              </a:r>
              <a:r>
                <a:rPr lang="en-US" sz="3200" dirty="0">
                  <a:latin typeface="Franklin Gothic Medium" panose="020B0603020102020204" pitchFamily="34" charset="0"/>
                </a:rPr>
                <a:t>. Sed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iaculis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mattis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turpis</a:t>
              </a:r>
              <a:r>
                <a:rPr lang="en-US" sz="3200" dirty="0">
                  <a:latin typeface="Franklin Gothic Medium" panose="020B0603020102020204" pitchFamily="34" charset="0"/>
                </a:rPr>
                <a:t> non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viverra</a:t>
              </a:r>
              <a:r>
                <a:rPr lang="en-US" sz="3200" dirty="0">
                  <a:latin typeface="Franklin Gothic Medium" panose="020B0603020102020204" pitchFamily="34" charset="0"/>
                </a:rPr>
                <a:t>. Sed semper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placerat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turpis</a:t>
              </a:r>
              <a:r>
                <a:rPr lang="en-US" sz="3200" dirty="0">
                  <a:latin typeface="Franklin Gothic Medium" panose="020B0603020102020204" pitchFamily="34" charset="0"/>
                </a:rPr>
                <a:t>,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ut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vehicula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lacus</a:t>
              </a:r>
              <a:r>
                <a:rPr lang="en-US" sz="3200" dirty="0">
                  <a:latin typeface="Franklin Gothic Medium" panose="020B0603020102020204" pitchFamily="34" charset="0"/>
                </a:rPr>
                <a:t> maximus sit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amet</a:t>
              </a:r>
              <a:r>
                <a:rPr lang="en-US" sz="3200" dirty="0">
                  <a:latin typeface="Franklin Gothic Medium" panose="020B0603020102020204" pitchFamily="34" charset="0"/>
                </a:rPr>
                <a:t>. Integer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imperdiet</a:t>
              </a:r>
              <a:r>
                <a:rPr lang="en-US" sz="3200" dirty="0">
                  <a:latin typeface="Franklin Gothic Medium" panose="020B0603020102020204" pitchFamily="34" charset="0"/>
                </a:rPr>
                <a:t> ipsum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eget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leo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scelerisque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ornare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Phasellus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eget</a:t>
              </a:r>
              <a:r>
                <a:rPr lang="en-US" sz="3200" dirty="0">
                  <a:latin typeface="Franklin Gothic Medium" panose="020B0603020102020204" pitchFamily="34" charset="0"/>
                </a:rPr>
                <a:t> libero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risus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Phasellus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nibh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erat</a:t>
              </a:r>
              <a:r>
                <a:rPr lang="en-US" sz="3200" dirty="0">
                  <a:latin typeface="Franklin Gothic Medium" panose="020B0603020102020204" pitchFamily="34" charset="0"/>
                </a:rPr>
                <a:t>,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commodo</a:t>
              </a:r>
              <a:r>
                <a:rPr lang="en-US" sz="3200" dirty="0">
                  <a:latin typeface="Franklin Gothic Medium" panose="020B0603020102020204" pitchFamily="34" charset="0"/>
                </a:rPr>
                <a:t> non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ornare</a:t>
              </a:r>
              <a:r>
                <a:rPr lang="en-US" sz="3200" dirty="0">
                  <a:latin typeface="Franklin Gothic Medium" panose="020B0603020102020204" pitchFamily="34" charset="0"/>
                </a:rPr>
                <a:t>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quis</a:t>
              </a:r>
              <a:r>
                <a:rPr lang="en-US" sz="3200" dirty="0">
                  <a:latin typeface="Franklin Gothic Medium" panose="020B0603020102020204" pitchFamily="34" charset="0"/>
                </a:rPr>
                <a:t>,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accumsan</a:t>
              </a:r>
              <a:r>
                <a:rPr lang="en-US" sz="3200" dirty="0">
                  <a:latin typeface="Franklin Gothic Medium" panose="020B0603020102020204" pitchFamily="34" charset="0"/>
                </a:rPr>
                <a:t> ac </a:t>
              </a:r>
              <a:r>
                <a:rPr lang="en-US" sz="3200" dirty="0" err="1">
                  <a:latin typeface="Franklin Gothic Medium" panose="020B0603020102020204" pitchFamily="34" charset="0"/>
                </a:rPr>
                <a:t>turpis</a:t>
              </a:r>
              <a:r>
                <a:rPr lang="en-US" sz="3200" dirty="0">
                  <a:latin typeface="Franklin Gothic Medium" panose="020B0603020102020204" pitchFamily="34" charset="0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6682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tific_Pstr_Tmplt_Simple_48x36" id="{D68EF00D-4DC4-6849-91A9-F88232770A4A}" vid="{F9AC5362-B104-7140-84A4-C992D47565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uofi_academic_poster_48x36_simple</Template>
  <TotalTime>21</TotalTime>
  <Words>542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Demi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Calabretta, Amy (arysdam@uidaho.edu)</dc:creator>
  <cp:lastModifiedBy>Calabretta, Amy (arysdam@uidaho.edu)</cp:lastModifiedBy>
  <cp:revision>3</cp:revision>
  <dcterms:created xsi:type="dcterms:W3CDTF">2022-09-01T16:25:44Z</dcterms:created>
  <dcterms:modified xsi:type="dcterms:W3CDTF">2024-07-26T21:15:17Z</dcterms:modified>
</cp:coreProperties>
</file>