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3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8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1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1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9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6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0A10E-0CE9-4EE9-AF03-DDF568DFACA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EB09B-01F5-49B6-9403-8DD980651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5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AC3567-FD71-4292-8B31-7AC2B70B2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17453-9E9A-42DE-94F9-7AD102C2D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DB736-5C47-4791-860D-FBF5B92F3B24}"/>
              </a:ext>
            </a:extLst>
          </p:cNvPr>
          <p:cNvSpPr txBox="1"/>
          <p:nvPr/>
        </p:nvSpPr>
        <p:spPr>
          <a:xfrm>
            <a:off x="438150" y="11469082"/>
            <a:ext cx="63055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1400" dirty="0">
                <a:latin typeface="Franklin Gothic Demi" panose="020B0703020102020204" pitchFamily="34" charset="0"/>
              </a:rPr>
            </a:br>
            <a:r>
              <a:rPr lang="en-US" sz="2000" dirty="0">
                <a:latin typeface="Franklin Gothic Demi" panose="020B0703020102020204" pitchFamily="34" charset="0"/>
              </a:rPr>
              <a:t>UI Extension, COUNTY NAME</a:t>
            </a:r>
          </a:p>
          <a:p>
            <a:r>
              <a:rPr lang="en-US" sz="2000" dirty="0">
                <a:latin typeface="Franklin Gothic Demi" panose="020B0703020102020204" pitchFamily="34" charset="0"/>
              </a:rPr>
              <a:t>EMAIL | PHONE</a:t>
            </a:r>
          </a:p>
          <a:p>
            <a:r>
              <a:rPr lang="en-US" sz="2000" dirty="0">
                <a:latin typeface="Franklin Gothic Demi" panose="020B0703020102020204" pitchFamily="34" charset="0"/>
              </a:rPr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1025929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10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Demi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Calabretta, Amy (arysdam@uidaho.edu)</dc:creator>
  <cp:lastModifiedBy>Calabretta, Amy (arysdam@uidaho.edu)</cp:lastModifiedBy>
  <cp:revision>5</cp:revision>
  <dcterms:created xsi:type="dcterms:W3CDTF">2021-06-15T16:03:05Z</dcterms:created>
  <dcterms:modified xsi:type="dcterms:W3CDTF">2022-09-26T15:50:40Z</dcterms:modified>
</cp:coreProperties>
</file>