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2" r:id="rId7"/>
    <p:sldId id="276" r:id="rId8"/>
    <p:sldId id="267" r:id="rId9"/>
    <p:sldId id="271" r:id="rId10"/>
    <p:sldId id="270" r:id="rId11"/>
    <p:sldId id="272" r:id="rId12"/>
    <p:sldId id="274" r:id="rId13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62"/>
            <p14:sldId id="276"/>
            <p14:sldId id="267"/>
            <p14:sldId id="271"/>
            <p14:sldId id="270"/>
            <p14:sldId id="272"/>
            <p14:sldId id="274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B3252-5167-46DA-B7FE-C1267034AED5}" v="7" dt="2023-11-02T23:43:18.717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52" autoAdjust="0"/>
  </p:normalViewPr>
  <p:slideViewPr>
    <p:cSldViewPr>
      <p:cViewPr varScale="1">
        <p:scale>
          <a:sx n="44" d="100"/>
          <a:sy n="44" d="100"/>
        </p:scale>
        <p:origin x="108" y="2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oon, Michele (mmattoon@uidaho.edu)" userId="b920bb71-1bfc-412b-8c55-74d8c6b63aa8" providerId="ADAL" clId="{A53B3252-5167-46DA-B7FE-C1267034AED5}"/>
    <pc:docChg chg="undo custSel addSld delSld modSld sldOrd modSection">
      <pc:chgData name="Mattoon, Michele (mmattoon@uidaho.edu)" userId="b920bb71-1bfc-412b-8c55-74d8c6b63aa8" providerId="ADAL" clId="{A53B3252-5167-46DA-B7FE-C1267034AED5}" dt="2023-11-08T16:22:09.392" v="5606" actId="6549"/>
      <pc:docMkLst>
        <pc:docMk/>
      </pc:docMkLst>
      <pc:sldChg chg="modSp mod">
        <pc:chgData name="Mattoon, Michele (mmattoon@uidaho.edu)" userId="b920bb71-1bfc-412b-8c55-74d8c6b63aa8" providerId="ADAL" clId="{A53B3252-5167-46DA-B7FE-C1267034AED5}" dt="2023-11-02T21:46:08.149" v="316" actId="20577"/>
        <pc:sldMkLst>
          <pc:docMk/>
          <pc:sldMk cId="1031416194" sldId="261"/>
        </pc:sldMkLst>
        <pc:spChg chg="mod">
          <ac:chgData name="Mattoon, Michele (mmattoon@uidaho.edu)" userId="b920bb71-1bfc-412b-8c55-74d8c6b63aa8" providerId="ADAL" clId="{A53B3252-5167-46DA-B7FE-C1267034AED5}" dt="2023-11-02T21:44:28.968" v="229" actId="20577"/>
          <ac:spMkLst>
            <pc:docMk/>
            <pc:sldMk cId="1031416194" sldId="261"/>
            <ac:spMk id="7" creationId="{00000000-0000-0000-0000-000000000000}"/>
          </ac:spMkLst>
        </pc:spChg>
        <pc:spChg chg="mod">
          <ac:chgData name="Mattoon, Michele (mmattoon@uidaho.edu)" userId="b920bb71-1bfc-412b-8c55-74d8c6b63aa8" providerId="ADAL" clId="{A53B3252-5167-46DA-B7FE-C1267034AED5}" dt="2023-11-02T21:46:08.149" v="316" actId="20577"/>
          <ac:spMkLst>
            <pc:docMk/>
            <pc:sldMk cId="1031416194" sldId="261"/>
            <ac:spMk id="8" creationId="{00000000-0000-0000-0000-000000000000}"/>
          </ac:spMkLst>
        </pc:spChg>
      </pc:sldChg>
      <pc:sldChg chg="addSp delSp modSp mod">
        <pc:chgData name="Mattoon, Michele (mmattoon@uidaho.edu)" userId="b920bb71-1bfc-412b-8c55-74d8c6b63aa8" providerId="ADAL" clId="{A53B3252-5167-46DA-B7FE-C1267034AED5}" dt="2023-11-02T23:11:05.333" v="2854" actId="113"/>
        <pc:sldMkLst>
          <pc:docMk/>
          <pc:sldMk cId="1373205561" sldId="262"/>
        </pc:sldMkLst>
        <pc:spChg chg="mod">
          <ac:chgData name="Mattoon, Michele (mmattoon@uidaho.edu)" userId="b920bb71-1bfc-412b-8c55-74d8c6b63aa8" providerId="ADAL" clId="{A53B3252-5167-46DA-B7FE-C1267034AED5}" dt="2023-11-02T21:49:07.287" v="368" actId="20577"/>
          <ac:spMkLst>
            <pc:docMk/>
            <pc:sldMk cId="1373205561" sldId="262"/>
            <ac:spMk id="6" creationId="{00000000-0000-0000-0000-000000000000}"/>
          </ac:spMkLst>
        </pc:spChg>
        <pc:spChg chg="mod">
          <ac:chgData name="Mattoon, Michele (mmattoon@uidaho.edu)" userId="b920bb71-1bfc-412b-8c55-74d8c6b63aa8" providerId="ADAL" clId="{A53B3252-5167-46DA-B7FE-C1267034AED5}" dt="2023-11-02T21:48:14.869" v="356" actId="20577"/>
          <ac:spMkLst>
            <pc:docMk/>
            <pc:sldMk cId="1373205561" sldId="262"/>
            <ac:spMk id="7" creationId="{00000000-0000-0000-0000-000000000000}"/>
          </ac:spMkLst>
        </pc:spChg>
        <pc:spChg chg="mod">
          <ac:chgData name="Mattoon, Michele (mmattoon@uidaho.edu)" userId="b920bb71-1bfc-412b-8c55-74d8c6b63aa8" providerId="ADAL" clId="{A53B3252-5167-46DA-B7FE-C1267034AED5}" dt="2023-11-02T23:11:05.333" v="2854" actId="113"/>
          <ac:spMkLst>
            <pc:docMk/>
            <pc:sldMk cId="1373205561" sldId="262"/>
            <ac:spMk id="8" creationId="{00000000-0000-0000-0000-000000000000}"/>
          </ac:spMkLst>
        </pc:spChg>
        <pc:spChg chg="del mod">
          <ac:chgData name="Mattoon, Michele (mmattoon@uidaho.edu)" userId="b920bb71-1bfc-412b-8c55-74d8c6b63aa8" providerId="ADAL" clId="{A53B3252-5167-46DA-B7FE-C1267034AED5}" dt="2023-11-02T21:54:43.265" v="871" actId="478"/>
          <ac:spMkLst>
            <pc:docMk/>
            <pc:sldMk cId="1373205561" sldId="262"/>
            <ac:spMk id="9" creationId="{00000000-0000-0000-0000-000000000000}"/>
          </ac:spMkLst>
        </pc:spChg>
        <pc:picChg chg="add del mod">
          <ac:chgData name="Mattoon, Michele (mmattoon@uidaho.edu)" userId="b920bb71-1bfc-412b-8c55-74d8c6b63aa8" providerId="ADAL" clId="{A53B3252-5167-46DA-B7FE-C1267034AED5}" dt="2023-11-02T22:07:35.892" v="1113" actId="931"/>
          <ac:picMkLst>
            <pc:docMk/>
            <pc:sldMk cId="1373205561" sldId="262"/>
            <ac:picMk id="3" creationId="{8151FDCB-2B38-7DE6-5831-A46681582BAC}"/>
          </ac:picMkLst>
        </pc:picChg>
      </pc:sldChg>
      <pc:sldChg chg="addSp delSp del mod">
        <pc:chgData name="Mattoon, Michele (mmattoon@uidaho.edu)" userId="b920bb71-1bfc-412b-8c55-74d8c6b63aa8" providerId="ADAL" clId="{A53B3252-5167-46DA-B7FE-C1267034AED5}" dt="2023-11-02T23:44:32.684" v="4010" actId="2696"/>
        <pc:sldMkLst>
          <pc:docMk/>
          <pc:sldMk cId="3114842678" sldId="263"/>
        </pc:sldMkLst>
        <pc:graphicFrameChg chg="add del">
          <ac:chgData name="Mattoon, Michele (mmattoon@uidaho.edu)" userId="b920bb71-1bfc-412b-8c55-74d8c6b63aa8" providerId="ADAL" clId="{A53B3252-5167-46DA-B7FE-C1267034AED5}" dt="2023-11-02T22:18:28.063" v="1138" actId="478"/>
          <ac:graphicFrameMkLst>
            <pc:docMk/>
            <pc:sldMk cId="3114842678" sldId="263"/>
            <ac:graphicFrameMk id="779" creationId="{00000000-0000-0000-0000-000000000000}"/>
          </ac:graphicFrameMkLst>
        </pc:graphicFrameChg>
        <pc:graphicFrameChg chg="add del">
          <ac:chgData name="Mattoon, Michele (mmattoon@uidaho.edu)" userId="b920bb71-1bfc-412b-8c55-74d8c6b63aa8" providerId="ADAL" clId="{A53B3252-5167-46DA-B7FE-C1267034AED5}" dt="2023-11-02T22:18:27.490" v="1137" actId="478"/>
          <ac:graphicFrameMkLst>
            <pc:docMk/>
            <pc:sldMk cId="3114842678" sldId="263"/>
            <ac:graphicFrameMk id="783" creationId="{00000000-0000-0000-0000-000000000000}"/>
          </ac:graphicFrameMkLst>
        </pc:graphicFrameChg>
      </pc:sldChg>
      <pc:sldChg chg="delSp modSp del mod">
        <pc:chgData name="Mattoon, Michele (mmattoon@uidaho.edu)" userId="b920bb71-1bfc-412b-8c55-74d8c6b63aa8" providerId="ADAL" clId="{A53B3252-5167-46DA-B7FE-C1267034AED5}" dt="2023-11-02T23:44:42.352" v="4012" actId="2696"/>
        <pc:sldMkLst>
          <pc:docMk/>
          <pc:sldMk cId="449481851" sldId="264"/>
        </pc:sldMkLst>
        <pc:spChg chg="mod">
          <ac:chgData name="Mattoon, Michele (mmattoon@uidaho.edu)" userId="b920bb71-1bfc-412b-8c55-74d8c6b63aa8" providerId="ADAL" clId="{A53B3252-5167-46DA-B7FE-C1267034AED5}" dt="2023-11-02T22:21:54.266" v="1186" actId="20577"/>
          <ac:spMkLst>
            <pc:docMk/>
            <pc:sldMk cId="449481851" sldId="264"/>
            <ac:spMk id="780" creationId="{00000000-0000-0000-0000-000000000000}"/>
          </ac:spMkLst>
        </pc:spChg>
        <pc:graphicFrameChg chg="mod modGraphic">
          <ac:chgData name="Mattoon, Michele (mmattoon@uidaho.edu)" userId="b920bb71-1bfc-412b-8c55-74d8c6b63aa8" providerId="ADAL" clId="{A53B3252-5167-46DA-B7FE-C1267034AED5}" dt="2023-11-02T22:35:22.272" v="1747" actId="20577"/>
          <ac:graphicFrameMkLst>
            <pc:docMk/>
            <pc:sldMk cId="449481851" sldId="264"/>
            <ac:graphicFrameMk id="9" creationId="{00000000-0000-0000-0000-000000000000}"/>
          </ac:graphicFrameMkLst>
        </pc:graphicFrameChg>
        <pc:graphicFrameChg chg="del modGraphic">
          <ac:chgData name="Mattoon, Michele (mmattoon@uidaho.edu)" userId="b920bb71-1bfc-412b-8c55-74d8c6b63aa8" providerId="ADAL" clId="{A53B3252-5167-46DA-B7FE-C1267034AED5}" dt="2023-11-02T22:19:19.944" v="1150" actId="478"/>
          <ac:graphicFrameMkLst>
            <pc:docMk/>
            <pc:sldMk cId="449481851" sldId="264"/>
            <ac:graphicFrameMk id="11" creationId="{00000000-0000-0000-0000-000000000000}"/>
          </ac:graphicFrameMkLst>
        </pc:graphicFrameChg>
        <pc:graphicFrameChg chg="del">
          <ac:chgData name="Mattoon, Michele (mmattoon@uidaho.edu)" userId="b920bb71-1bfc-412b-8c55-74d8c6b63aa8" providerId="ADAL" clId="{A53B3252-5167-46DA-B7FE-C1267034AED5}" dt="2023-11-02T22:19:22.308" v="1151" actId="478"/>
          <ac:graphicFrameMkLst>
            <pc:docMk/>
            <pc:sldMk cId="449481851" sldId="264"/>
            <ac:graphicFrameMk id="13" creationId="{00000000-0000-0000-0000-000000000000}"/>
          </ac:graphicFrameMkLst>
        </pc:graphicFrameChg>
        <pc:graphicFrameChg chg="del">
          <ac:chgData name="Mattoon, Michele (mmattoon@uidaho.edu)" userId="b920bb71-1bfc-412b-8c55-74d8c6b63aa8" providerId="ADAL" clId="{A53B3252-5167-46DA-B7FE-C1267034AED5}" dt="2023-11-02T22:19:12.429" v="1149" actId="478"/>
          <ac:graphicFrameMkLst>
            <pc:docMk/>
            <pc:sldMk cId="449481851" sldId="264"/>
            <ac:graphicFrameMk id="14" creationId="{00000000-0000-0000-0000-000000000000}"/>
          </ac:graphicFrameMkLst>
        </pc:graphicFrameChg>
        <pc:graphicFrameChg chg="del">
          <ac:chgData name="Mattoon, Michele (mmattoon@uidaho.edu)" userId="b920bb71-1bfc-412b-8c55-74d8c6b63aa8" providerId="ADAL" clId="{A53B3252-5167-46DA-B7FE-C1267034AED5}" dt="2023-11-02T22:19:27.344" v="1153" actId="478"/>
          <ac:graphicFrameMkLst>
            <pc:docMk/>
            <pc:sldMk cId="449481851" sldId="264"/>
            <ac:graphicFrameMk id="15" creationId="{00000000-0000-0000-0000-000000000000}"/>
          </ac:graphicFrameMkLst>
        </pc:graphicFrameChg>
        <pc:graphicFrameChg chg="del">
          <ac:chgData name="Mattoon, Michele (mmattoon@uidaho.edu)" userId="b920bb71-1bfc-412b-8c55-74d8c6b63aa8" providerId="ADAL" clId="{A53B3252-5167-46DA-B7FE-C1267034AED5}" dt="2023-11-02T22:19:24.809" v="1152" actId="478"/>
          <ac:graphicFrameMkLst>
            <pc:docMk/>
            <pc:sldMk cId="449481851" sldId="264"/>
            <ac:graphicFrameMk id="16" creationId="{00000000-0000-0000-0000-000000000000}"/>
          </ac:graphicFrameMkLst>
        </pc:graphicFrameChg>
      </pc:sldChg>
      <pc:sldChg chg="del">
        <pc:chgData name="Mattoon, Michele (mmattoon@uidaho.edu)" userId="b920bb71-1bfc-412b-8c55-74d8c6b63aa8" providerId="ADAL" clId="{A53B3252-5167-46DA-B7FE-C1267034AED5}" dt="2023-11-02T23:44:45.175" v="4013" actId="2696"/>
        <pc:sldMkLst>
          <pc:docMk/>
          <pc:sldMk cId="3623512430" sldId="265"/>
        </pc:sldMkLst>
      </pc:sldChg>
      <pc:sldChg chg="del">
        <pc:chgData name="Mattoon, Michele (mmattoon@uidaho.edu)" userId="b920bb71-1bfc-412b-8c55-74d8c6b63aa8" providerId="ADAL" clId="{A53B3252-5167-46DA-B7FE-C1267034AED5}" dt="2023-11-02T23:44:47.722" v="4014" actId="2696"/>
        <pc:sldMkLst>
          <pc:docMk/>
          <pc:sldMk cId="2389707696" sldId="266"/>
        </pc:sldMkLst>
      </pc:sldChg>
      <pc:sldChg chg="addSp delSp modSp add mod">
        <pc:chgData name="Mattoon, Michele (mmattoon@uidaho.edu)" userId="b920bb71-1bfc-412b-8c55-74d8c6b63aa8" providerId="ADAL" clId="{A53B3252-5167-46DA-B7FE-C1267034AED5}" dt="2023-11-08T16:20:31.303" v="5587" actId="20577"/>
        <pc:sldMkLst>
          <pc:docMk/>
          <pc:sldMk cId="2437705029" sldId="267"/>
        </pc:sldMkLst>
        <pc:spChg chg="mod">
          <ac:chgData name="Mattoon, Michele (mmattoon@uidaho.edu)" userId="b920bb71-1bfc-412b-8c55-74d8c6b63aa8" providerId="ADAL" clId="{A53B3252-5167-46DA-B7FE-C1267034AED5}" dt="2023-11-02T22:37:18.984" v="1774" actId="20577"/>
          <ac:spMkLst>
            <pc:docMk/>
            <pc:sldMk cId="2437705029" sldId="267"/>
            <ac:spMk id="6" creationId="{00000000-0000-0000-0000-000000000000}"/>
          </ac:spMkLst>
        </pc:spChg>
        <pc:spChg chg="add del">
          <ac:chgData name="Mattoon, Michele (mmattoon@uidaho.edu)" userId="b920bb71-1bfc-412b-8c55-74d8c6b63aa8" providerId="ADAL" clId="{A53B3252-5167-46DA-B7FE-C1267034AED5}" dt="2023-11-02T22:37:39.196" v="1777" actId="478"/>
          <ac:spMkLst>
            <pc:docMk/>
            <pc:sldMk cId="2437705029" sldId="267"/>
            <ac:spMk id="7" creationId="{00000000-0000-0000-0000-000000000000}"/>
          </ac:spMkLst>
        </pc:spChg>
        <pc:spChg chg="del">
          <ac:chgData name="Mattoon, Michele (mmattoon@uidaho.edu)" userId="b920bb71-1bfc-412b-8c55-74d8c6b63aa8" providerId="ADAL" clId="{A53B3252-5167-46DA-B7FE-C1267034AED5}" dt="2023-11-02T22:37:46.444" v="1778" actId="478"/>
          <ac:spMkLst>
            <pc:docMk/>
            <pc:sldMk cId="2437705029" sldId="267"/>
            <ac:spMk id="8" creationId="{00000000-0000-0000-0000-000000000000}"/>
          </ac:spMkLst>
        </pc:spChg>
        <pc:spChg chg="mod">
          <ac:chgData name="Mattoon, Michele (mmattoon@uidaho.edu)" userId="b920bb71-1bfc-412b-8c55-74d8c6b63aa8" providerId="ADAL" clId="{A53B3252-5167-46DA-B7FE-C1267034AED5}" dt="2023-11-08T16:20:31.303" v="5587" actId="20577"/>
          <ac:spMkLst>
            <pc:docMk/>
            <pc:sldMk cId="2437705029" sldId="267"/>
            <ac:spMk id="9" creationId="{00000000-0000-0000-0000-000000000000}"/>
          </ac:spMkLst>
        </pc:spChg>
        <pc:picChg chg="add del mod">
          <ac:chgData name="Mattoon, Michele (mmattoon@uidaho.edu)" userId="b920bb71-1bfc-412b-8c55-74d8c6b63aa8" providerId="ADAL" clId="{A53B3252-5167-46DA-B7FE-C1267034AED5}" dt="2023-11-02T22:08:09.511" v="1120" actId="931"/>
          <ac:picMkLst>
            <pc:docMk/>
            <pc:sldMk cId="2437705029" sldId="267"/>
            <ac:picMk id="3" creationId="{8BF2A153-F7F3-28BB-FE75-606661613C6E}"/>
          </ac:picMkLst>
        </pc:picChg>
      </pc:sldChg>
      <pc:sldChg chg="addSp delSp modSp new del mod ord modClrScheme chgLayout">
        <pc:chgData name="Mattoon, Michele (mmattoon@uidaho.edu)" userId="b920bb71-1bfc-412b-8c55-74d8c6b63aa8" providerId="ADAL" clId="{A53B3252-5167-46DA-B7FE-C1267034AED5}" dt="2023-11-02T23:52:20.155" v="4228" actId="2696"/>
        <pc:sldMkLst>
          <pc:docMk/>
          <pc:sldMk cId="1889252286" sldId="268"/>
        </pc:sldMkLst>
        <pc:spChg chg="del">
          <ac:chgData name="Mattoon, Michele (mmattoon@uidaho.edu)" userId="b920bb71-1bfc-412b-8c55-74d8c6b63aa8" providerId="ADAL" clId="{A53B3252-5167-46DA-B7FE-C1267034AED5}" dt="2023-11-02T22:09:13.706" v="1125" actId="931"/>
          <ac:spMkLst>
            <pc:docMk/>
            <pc:sldMk cId="1889252286" sldId="268"/>
            <ac:spMk id="2" creationId="{95B5FC1A-11E7-F927-E8DF-240895A488A3}"/>
          </ac:spMkLst>
        </pc:spChg>
        <pc:picChg chg="add mod">
          <ac:chgData name="Mattoon, Michele (mmattoon@uidaho.edu)" userId="b920bb71-1bfc-412b-8c55-74d8c6b63aa8" providerId="ADAL" clId="{A53B3252-5167-46DA-B7FE-C1267034AED5}" dt="2023-11-02T22:13:13.170" v="1134" actId="26606"/>
          <ac:picMkLst>
            <pc:docMk/>
            <pc:sldMk cId="1889252286" sldId="268"/>
            <ac:picMk id="4" creationId="{0CD439DE-675D-9260-D12A-782DE403D95D}"/>
          </ac:picMkLst>
        </pc:picChg>
      </pc:sldChg>
      <pc:sldChg chg="delSp modSp add del mod">
        <pc:chgData name="Mattoon, Michele (mmattoon@uidaho.edu)" userId="b920bb71-1bfc-412b-8c55-74d8c6b63aa8" providerId="ADAL" clId="{A53B3252-5167-46DA-B7FE-C1267034AED5}" dt="2023-11-02T23:44:37.817" v="4011" actId="2696"/>
        <pc:sldMkLst>
          <pc:docMk/>
          <pc:sldMk cId="3086449704" sldId="269"/>
        </pc:sldMkLst>
        <pc:graphicFrameChg chg="modGraphic">
          <ac:chgData name="Mattoon, Michele (mmattoon@uidaho.edu)" userId="b920bb71-1bfc-412b-8c55-74d8c6b63aa8" providerId="ADAL" clId="{A53B3252-5167-46DA-B7FE-C1267034AED5}" dt="2023-11-02T22:18:58.599" v="1146" actId="20577"/>
          <ac:graphicFrameMkLst>
            <pc:docMk/>
            <pc:sldMk cId="3086449704" sldId="269"/>
            <ac:graphicFrameMk id="8" creationId="{00000000-0000-0000-0000-000000000000}"/>
          </ac:graphicFrameMkLst>
        </pc:graphicFrameChg>
        <pc:graphicFrameChg chg="del">
          <ac:chgData name="Mattoon, Michele (mmattoon@uidaho.edu)" userId="b920bb71-1bfc-412b-8c55-74d8c6b63aa8" providerId="ADAL" clId="{A53B3252-5167-46DA-B7FE-C1267034AED5}" dt="2023-11-02T22:19:00.409" v="1147" actId="478"/>
          <ac:graphicFrameMkLst>
            <pc:docMk/>
            <pc:sldMk cId="3086449704" sldId="269"/>
            <ac:graphicFrameMk id="21" creationId="{00000000-0000-0000-0000-000000000000}"/>
          </ac:graphicFrameMkLst>
        </pc:graphicFrameChg>
        <pc:graphicFrameChg chg="del modGraphic">
          <ac:chgData name="Mattoon, Michele (mmattoon@uidaho.edu)" userId="b920bb71-1bfc-412b-8c55-74d8c6b63aa8" providerId="ADAL" clId="{A53B3252-5167-46DA-B7FE-C1267034AED5}" dt="2023-11-02T22:18:55.069" v="1144" actId="478"/>
          <ac:graphicFrameMkLst>
            <pc:docMk/>
            <pc:sldMk cId="3086449704" sldId="269"/>
            <ac:graphicFrameMk id="779" creationId="{00000000-0000-0000-0000-000000000000}"/>
          </ac:graphicFrameMkLst>
        </pc:graphicFrameChg>
        <pc:graphicFrameChg chg="del">
          <ac:chgData name="Mattoon, Michele (mmattoon@uidaho.edu)" userId="b920bb71-1bfc-412b-8c55-74d8c6b63aa8" providerId="ADAL" clId="{A53B3252-5167-46DA-B7FE-C1267034AED5}" dt="2023-11-02T22:18:53.309" v="1143" actId="478"/>
          <ac:graphicFrameMkLst>
            <pc:docMk/>
            <pc:sldMk cId="3086449704" sldId="269"/>
            <ac:graphicFrameMk id="783" creationId="{00000000-0000-0000-0000-000000000000}"/>
          </ac:graphicFrameMkLst>
        </pc:graphicFrameChg>
      </pc:sldChg>
      <pc:sldChg chg="new del">
        <pc:chgData name="Mattoon, Michele (mmattoon@uidaho.edu)" userId="b920bb71-1bfc-412b-8c55-74d8c6b63aa8" providerId="ADAL" clId="{A53B3252-5167-46DA-B7FE-C1267034AED5}" dt="2023-11-02T22:18:37.644" v="1140" actId="680"/>
        <pc:sldMkLst>
          <pc:docMk/>
          <pc:sldMk cId="4029201418" sldId="269"/>
        </pc:sldMkLst>
      </pc:sldChg>
      <pc:sldChg chg="addSp modSp add mod">
        <pc:chgData name="Mattoon, Michele (mmattoon@uidaho.edu)" userId="b920bb71-1bfc-412b-8c55-74d8c6b63aa8" providerId="ADAL" clId="{A53B3252-5167-46DA-B7FE-C1267034AED5}" dt="2023-11-08T16:22:09.392" v="5606" actId="6549"/>
        <pc:sldMkLst>
          <pc:docMk/>
          <pc:sldMk cId="3862652150" sldId="270"/>
        </pc:sldMkLst>
        <pc:spChg chg="add mod">
          <ac:chgData name="Mattoon, Michele (mmattoon@uidaho.edu)" userId="b920bb71-1bfc-412b-8c55-74d8c6b63aa8" providerId="ADAL" clId="{A53B3252-5167-46DA-B7FE-C1267034AED5}" dt="2023-11-08T16:22:09.392" v="5606" actId="6549"/>
          <ac:spMkLst>
            <pc:docMk/>
            <pc:sldMk cId="3862652150" sldId="270"/>
            <ac:spMk id="3" creationId="{66F547F4-C6F3-26A7-F5B5-FEF66DF9D4FC}"/>
          </ac:spMkLst>
        </pc:spChg>
        <pc:spChg chg="mod">
          <ac:chgData name="Mattoon, Michele (mmattoon@uidaho.edu)" userId="b920bb71-1bfc-412b-8c55-74d8c6b63aa8" providerId="ADAL" clId="{A53B3252-5167-46DA-B7FE-C1267034AED5}" dt="2023-11-02T23:12:32.740" v="2882" actId="6549"/>
          <ac:spMkLst>
            <pc:docMk/>
            <pc:sldMk cId="3862652150" sldId="270"/>
            <ac:spMk id="6" creationId="{00000000-0000-0000-0000-000000000000}"/>
          </ac:spMkLst>
        </pc:spChg>
        <pc:spChg chg="mod">
          <ac:chgData name="Mattoon, Michele (mmattoon@uidaho.edu)" userId="b920bb71-1bfc-412b-8c55-74d8c6b63aa8" providerId="ADAL" clId="{A53B3252-5167-46DA-B7FE-C1267034AED5}" dt="2023-11-02T23:02:27.857" v="2668" actId="5793"/>
          <ac:spMkLst>
            <pc:docMk/>
            <pc:sldMk cId="3862652150" sldId="270"/>
            <ac:spMk id="9" creationId="{00000000-0000-0000-0000-000000000000}"/>
          </ac:spMkLst>
        </pc:spChg>
      </pc:sldChg>
      <pc:sldChg chg="modSp add mod">
        <pc:chgData name="Mattoon, Michele (mmattoon@uidaho.edu)" userId="b920bb71-1bfc-412b-8c55-74d8c6b63aa8" providerId="ADAL" clId="{A53B3252-5167-46DA-B7FE-C1267034AED5}" dt="2023-11-08T16:20:53.825" v="5588" actId="20577"/>
        <pc:sldMkLst>
          <pc:docMk/>
          <pc:sldMk cId="4017661102" sldId="271"/>
        </pc:sldMkLst>
        <pc:spChg chg="mod">
          <ac:chgData name="Mattoon, Michele (mmattoon@uidaho.edu)" userId="b920bb71-1bfc-412b-8c55-74d8c6b63aa8" providerId="ADAL" clId="{A53B3252-5167-46DA-B7FE-C1267034AED5}" dt="2023-11-02T23:02:59.437" v="2698" actId="20577"/>
          <ac:spMkLst>
            <pc:docMk/>
            <pc:sldMk cId="4017661102" sldId="271"/>
            <ac:spMk id="6" creationId="{00000000-0000-0000-0000-000000000000}"/>
          </ac:spMkLst>
        </pc:spChg>
        <pc:spChg chg="mod">
          <ac:chgData name="Mattoon, Michele (mmattoon@uidaho.edu)" userId="b920bb71-1bfc-412b-8c55-74d8c6b63aa8" providerId="ADAL" clId="{A53B3252-5167-46DA-B7FE-C1267034AED5}" dt="2023-11-08T16:20:53.825" v="5588" actId="20577"/>
          <ac:spMkLst>
            <pc:docMk/>
            <pc:sldMk cId="4017661102" sldId="271"/>
            <ac:spMk id="9" creationId="{00000000-0000-0000-0000-000000000000}"/>
          </ac:spMkLst>
        </pc:spChg>
      </pc:sldChg>
      <pc:sldChg chg="modSp add mod">
        <pc:chgData name="Mattoon, Michele (mmattoon@uidaho.edu)" userId="b920bb71-1bfc-412b-8c55-74d8c6b63aa8" providerId="ADAL" clId="{A53B3252-5167-46DA-B7FE-C1267034AED5}" dt="2023-11-02T23:34:00.388" v="3827" actId="20577"/>
        <pc:sldMkLst>
          <pc:docMk/>
          <pc:sldMk cId="3879438062" sldId="272"/>
        </pc:sldMkLst>
        <pc:spChg chg="mod">
          <ac:chgData name="Mattoon, Michele (mmattoon@uidaho.edu)" userId="b920bb71-1bfc-412b-8c55-74d8c6b63aa8" providerId="ADAL" clId="{A53B3252-5167-46DA-B7FE-C1267034AED5}" dt="2023-11-02T23:34:00.388" v="3827" actId="20577"/>
          <ac:spMkLst>
            <pc:docMk/>
            <pc:sldMk cId="3879438062" sldId="272"/>
            <ac:spMk id="3" creationId="{66F547F4-C6F3-26A7-F5B5-FEF66DF9D4FC}"/>
          </ac:spMkLst>
        </pc:spChg>
        <pc:spChg chg="mod">
          <ac:chgData name="Mattoon, Michele (mmattoon@uidaho.edu)" userId="b920bb71-1bfc-412b-8c55-74d8c6b63aa8" providerId="ADAL" clId="{A53B3252-5167-46DA-B7FE-C1267034AED5}" dt="2023-11-02T23:28:58.726" v="3275" actId="20577"/>
          <ac:spMkLst>
            <pc:docMk/>
            <pc:sldMk cId="3879438062" sldId="272"/>
            <ac:spMk id="6" creationId="{00000000-0000-0000-0000-000000000000}"/>
          </ac:spMkLst>
        </pc:spChg>
      </pc:sldChg>
      <pc:sldChg chg="modSp add del mod">
        <pc:chgData name="Mattoon, Michele (mmattoon@uidaho.edu)" userId="b920bb71-1bfc-412b-8c55-74d8c6b63aa8" providerId="ADAL" clId="{A53B3252-5167-46DA-B7FE-C1267034AED5}" dt="2023-11-02T23:44:27.207" v="4009" actId="2696"/>
        <pc:sldMkLst>
          <pc:docMk/>
          <pc:sldMk cId="3445298630" sldId="273"/>
        </pc:sldMkLst>
        <pc:spChg chg="mod">
          <ac:chgData name="Mattoon, Michele (mmattoon@uidaho.edu)" userId="b920bb71-1bfc-412b-8c55-74d8c6b63aa8" providerId="ADAL" clId="{A53B3252-5167-46DA-B7FE-C1267034AED5}" dt="2023-11-02T23:41:13.537" v="3865" actId="1076"/>
          <ac:spMkLst>
            <pc:docMk/>
            <pc:sldMk cId="3445298630" sldId="273"/>
            <ac:spMk id="3" creationId="{66F547F4-C6F3-26A7-F5B5-FEF66DF9D4FC}"/>
          </ac:spMkLst>
        </pc:spChg>
        <pc:spChg chg="mod">
          <ac:chgData name="Mattoon, Michele (mmattoon@uidaho.edu)" userId="b920bb71-1bfc-412b-8c55-74d8c6b63aa8" providerId="ADAL" clId="{A53B3252-5167-46DA-B7FE-C1267034AED5}" dt="2023-11-02T23:35:28.759" v="3858" actId="20577"/>
          <ac:spMkLst>
            <pc:docMk/>
            <pc:sldMk cId="3445298630" sldId="273"/>
            <ac:spMk id="6" creationId="{00000000-0000-0000-0000-000000000000}"/>
          </ac:spMkLst>
        </pc:spChg>
      </pc:sldChg>
      <pc:sldChg chg="modSp add mod ord">
        <pc:chgData name="Mattoon, Michele (mmattoon@uidaho.edu)" userId="b920bb71-1bfc-412b-8c55-74d8c6b63aa8" providerId="ADAL" clId="{A53B3252-5167-46DA-B7FE-C1267034AED5}" dt="2023-11-06T17:36:03.888" v="5455" actId="20577"/>
        <pc:sldMkLst>
          <pc:docMk/>
          <pc:sldMk cId="1856312097" sldId="274"/>
        </pc:sldMkLst>
        <pc:spChg chg="mod">
          <ac:chgData name="Mattoon, Michele (mmattoon@uidaho.edu)" userId="b920bb71-1bfc-412b-8c55-74d8c6b63aa8" providerId="ADAL" clId="{A53B3252-5167-46DA-B7FE-C1267034AED5}" dt="2023-11-02T23:43:18.707" v="4008" actId="20577"/>
          <ac:spMkLst>
            <pc:docMk/>
            <pc:sldMk cId="1856312097" sldId="274"/>
            <ac:spMk id="7" creationId="{00000000-0000-0000-0000-000000000000}"/>
          </ac:spMkLst>
        </pc:spChg>
        <pc:spChg chg="mod">
          <ac:chgData name="Mattoon, Michele (mmattoon@uidaho.edu)" userId="b920bb71-1bfc-412b-8c55-74d8c6b63aa8" providerId="ADAL" clId="{A53B3252-5167-46DA-B7FE-C1267034AED5}" dt="2023-11-06T17:36:03.888" v="5455" actId="20577"/>
          <ac:spMkLst>
            <pc:docMk/>
            <pc:sldMk cId="1856312097" sldId="274"/>
            <ac:spMk id="8" creationId="{00000000-0000-0000-0000-000000000000}"/>
          </ac:spMkLst>
        </pc:spChg>
      </pc:sldChg>
      <pc:sldChg chg="addSp delSp modSp add del mod">
        <pc:chgData name="Mattoon, Michele (mmattoon@uidaho.edu)" userId="b920bb71-1bfc-412b-8c55-74d8c6b63aa8" providerId="ADAL" clId="{A53B3252-5167-46DA-B7FE-C1267034AED5}" dt="2023-11-02T23:48:22.316" v="4097" actId="2696"/>
        <pc:sldMkLst>
          <pc:docMk/>
          <pc:sldMk cId="2410080198" sldId="275"/>
        </pc:sldMkLst>
        <pc:spChg chg="add del mod">
          <ac:chgData name="Mattoon, Michele (mmattoon@uidaho.edu)" userId="b920bb71-1bfc-412b-8c55-74d8c6b63aa8" providerId="ADAL" clId="{A53B3252-5167-46DA-B7FE-C1267034AED5}" dt="2023-11-02T23:46:11.188" v="4029" actId="478"/>
          <ac:spMkLst>
            <pc:docMk/>
            <pc:sldMk cId="2410080198" sldId="275"/>
            <ac:spMk id="3" creationId="{CF68081B-6B81-DD63-9C08-DB427561157E}"/>
          </ac:spMkLst>
        </pc:spChg>
        <pc:spChg chg="mod">
          <ac:chgData name="Mattoon, Michele (mmattoon@uidaho.edu)" userId="b920bb71-1bfc-412b-8c55-74d8c6b63aa8" providerId="ADAL" clId="{A53B3252-5167-46DA-B7FE-C1267034AED5}" dt="2023-11-02T23:46:54.811" v="4058" actId="20577"/>
          <ac:spMkLst>
            <pc:docMk/>
            <pc:sldMk cId="2410080198" sldId="275"/>
            <ac:spMk id="6" creationId="{00000000-0000-0000-0000-000000000000}"/>
          </ac:spMkLst>
        </pc:spChg>
        <pc:spChg chg="mod">
          <ac:chgData name="Mattoon, Michele (mmattoon@uidaho.edu)" userId="b920bb71-1bfc-412b-8c55-74d8c6b63aa8" providerId="ADAL" clId="{A53B3252-5167-46DA-B7FE-C1267034AED5}" dt="2023-11-02T23:48:06.186" v="4095" actId="20577"/>
          <ac:spMkLst>
            <pc:docMk/>
            <pc:sldMk cId="2410080198" sldId="275"/>
            <ac:spMk id="7" creationId="{00000000-0000-0000-0000-000000000000}"/>
          </ac:spMkLst>
        </pc:spChg>
        <pc:spChg chg="del mod">
          <ac:chgData name="Mattoon, Michele (mmattoon@uidaho.edu)" userId="b920bb71-1bfc-412b-8c55-74d8c6b63aa8" providerId="ADAL" clId="{A53B3252-5167-46DA-B7FE-C1267034AED5}" dt="2023-11-02T23:46:07.470" v="4028" actId="478"/>
          <ac:spMkLst>
            <pc:docMk/>
            <pc:sldMk cId="2410080198" sldId="275"/>
            <ac:spMk id="8" creationId="{00000000-0000-0000-0000-000000000000}"/>
          </ac:spMkLst>
        </pc:spChg>
      </pc:sldChg>
      <pc:sldChg chg="addSp delSp modSp add mod">
        <pc:chgData name="Mattoon, Michele (mmattoon@uidaho.edu)" userId="b920bb71-1bfc-412b-8c55-74d8c6b63aa8" providerId="ADAL" clId="{A53B3252-5167-46DA-B7FE-C1267034AED5}" dt="2023-11-08T16:18:41.976" v="5535" actId="20577"/>
        <pc:sldMkLst>
          <pc:docMk/>
          <pc:sldMk cId="4212520499" sldId="276"/>
        </pc:sldMkLst>
        <pc:spChg chg="add del mod">
          <ac:chgData name="Mattoon, Michele (mmattoon@uidaho.edu)" userId="b920bb71-1bfc-412b-8c55-74d8c6b63aa8" providerId="ADAL" clId="{A53B3252-5167-46DA-B7FE-C1267034AED5}" dt="2023-11-02T23:48:35.146" v="4099" actId="478"/>
          <ac:spMkLst>
            <pc:docMk/>
            <pc:sldMk cId="4212520499" sldId="276"/>
            <ac:spMk id="3" creationId="{0569EAD8-CB34-6DC8-3DFC-8BC3422735E2}"/>
          </ac:spMkLst>
        </pc:spChg>
        <pc:spChg chg="mod">
          <ac:chgData name="Mattoon, Michele (mmattoon@uidaho.edu)" userId="b920bb71-1bfc-412b-8c55-74d8c6b63aa8" providerId="ADAL" clId="{A53B3252-5167-46DA-B7FE-C1267034AED5}" dt="2023-11-08T16:18:41.976" v="5535" actId="20577"/>
          <ac:spMkLst>
            <pc:docMk/>
            <pc:sldMk cId="4212520499" sldId="276"/>
            <ac:spMk id="6" creationId="{00000000-0000-0000-0000-000000000000}"/>
          </ac:spMkLst>
        </pc:spChg>
        <pc:spChg chg="del">
          <ac:chgData name="Mattoon, Michele (mmattoon@uidaho.edu)" userId="b920bb71-1bfc-412b-8c55-74d8c6b63aa8" providerId="ADAL" clId="{A53B3252-5167-46DA-B7FE-C1267034AED5}" dt="2023-11-02T23:48:30.706" v="4098" actId="478"/>
          <ac:spMkLst>
            <pc:docMk/>
            <pc:sldMk cId="4212520499" sldId="276"/>
            <ac:spMk id="7" creationId="{00000000-0000-0000-0000-000000000000}"/>
          </ac:spMkLst>
        </pc:spChg>
        <pc:spChg chg="mod">
          <ac:chgData name="Mattoon, Michele (mmattoon@uidaho.edu)" userId="b920bb71-1bfc-412b-8c55-74d8c6b63aa8" providerId="ADAL" clId="{A53B3252-5167-46DA-B7FE-C1267034AED5}" dt="2023-11-06T17:11:15.759" v="4723" actId="20577"/>
          <ac:spMkLst>
            <pc:docMk/>
            <pc:sldMk cId="4212520499" sldId="276"/>
            <ac:spMk id="8" creationId="{00000000-0000-0000-0000-000000000000}"/>
          </ac:spMkLst>
        </pc:spChg>
        <pc:picChg chg="add mod">
          <ac:chgData name="Mattoon, Michele (mmattoon@uidaho.edu)" userId="b920bb71-1bfc-412b-8c55-74d8c6b63aa8" providerId="ADAL" clId="{A53B3252-5167-46DA-B7FE-C1267034AED5}" dt="2023-11-03T00:14:17.169" v="4695" actId="1076"/>
          <ac:picMkLst>
            <pc:docMk/>
            <pc:sldMk cId="4212520499" sldId="276"/>
            <ac:picMk id="5" creationId="{0152462B-1622-410F-AFA7-7ABAD8202ADA}"/>
          </ac:picMkLst>
        </pc:picChg>
      </pc:sldChg>
      <pc:sldMasterChg chg="delSldLayout">
        <pc:chgData name="Mattoon, Michele (mmattoon@uidaho.edu)" userId="b920bb71-1bfc-412b-8c55-74d8c6b63aa8" providerId="ADAL" clId="{A53B3252-5167-46DA-B7FE-C1267034AED5}" dt="2023-11-02T23:44:47.722" v="4014" actId="2696"/>
        <pc:sldMasterMkLst>
          <pc:docMk/>
          <pc:sldMasterMk cId="1153393852" sldId="2147484317"/>
        </pc:sldMasterMkLst>
        <pc:sldLayoutChg chg="del">
          <pc:chgData name="Mattoon, Michele (mmattoon@uidaho.edu)" userId="b920bb71-1bfc-412b-8c55-74d8c6b63aa8" providerId="ADAL" clId="{A53B3252-5167-46DA-B7FE-C1267034AED5}" dt="2023-11-02T23:44:47.722" v="4014" actId="2696"/>
          <pc:sldLayoutMkLst>
            <pc:docMk/>
            <pc:sldMasterMk cId="1153393852" sldId="2147484317"/>
            <pc:sldLayoutMk cId="1390277994" sldId="21474843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08.11.2023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08.11.2023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870" y="4496594"/>
            <a:ext cx="3851324" cy="4239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3762" y="4489815"/>
            <a:ext cx="3918523" cy="43131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594" y="4725194"/>
            <a:ext cx="3918523" cy="431319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533" y="2926599"/>
            <a:ext cx="3918523" cy="431319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news.release/cpi.nr0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omptaskforce@uidaho.ed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49794" y="3226272"/>
            <a:ext cx="11368136" cy="4039567"/>
          </a:xfrm>
        </p:spPr>
        <p:txBody>
          <a:bodyPr/>
          <a:lstStyle/>
          <a:p>
            <a:r>
              <a:rPr lang="en-US" dirty="0"/>
              <a:t>Staff Compensation Committee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049795" y="7553870"/>
            <a:ext cx="12649200" cy="2810123"/>
          </a:xfrm>
        </p:spPr>
        <p:txBody>
          <a:bodyPr/>
          <a:lstStyle/>
          <a:p>
            <a:r>
              <a:rPr lang="en-US" dirty="0"/>
              <a:t>FY25 change in employee compensation (CEC) draft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compensation committee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FSH 1640.81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11825" y="5922690"/>
            <a:ext cx="15986025" cy="6967805"/>
          </a:xfrm>
        </p:spPr>
        <p:txBody>
          <a:bodyPr/>
          <a:lstStyle/>
          <a:p>
            <a:r>
              <a:rPr lang="en-US" sz="3600" b="1" spc="-5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Purpose: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spc="-5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Advise the president, provost and the vice president for finance and administration on matters pertaining to staff compensation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spc="-5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 involved strategically in the university annual CEC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spc="-5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Initiate and/or respond to the study of staff compensation policies and issues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spc="-5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Provide periodic reports to Staff Council and Faculty Senate on matters pertaining to staff compensation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8795" y="4267994"/>
            <a:ext cx="18649056" cy="8327151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Change in Employee Compensation (CEC): 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the salary funding increase to our general education base budget that the state legislature decides each year</a:t>
            </a:r>
          </a:p>
          <a:p>
            <a:pPr algn="l"/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Market Rates: </a:t>
            </a:r>
            <a:r>
              <a:rPr lang="en-US" sz="3600" b="0" i="0" u="none" strike="noStrike" baseline="0" dirty="0">
                <a:solidFill>
                  <a:srgbClr val="191919"/>
                </a:solidFill>
                <a:latin typeface="FranklinGothic-Book"/>
              </a:rPr>
              <a:t>uses average salary data to establish salary rates for individual positions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Target Annual Pay: 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considers the unique contributions an individual brings to a specific position. It u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tilizes a minimum target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-ratio (80% or greater) with credit for education, prior equivalent experience, time in U of I service and time in U of I responsibility.</a:t>
            </a:r>
          </a:p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 can see your Target Annual Pay here: VandalWeb-Employees-Employee Information-Target Annual Pay</a:t>
            </a:r>
          </a:p>
          <a:p>
            <a:endParaRPr lang="en-US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2462B-1622-410F-AFA7-7ABAD820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795" y="10973594"/>
            <a:ext cx="13173307" cy="18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off of the top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039394" y="4344195"/>
            <a:ext cx="18516600" cy="8720336"/>
          </a:xfrm>
        </p:spPr>
        <p:txBody>
          <a:bodyPr/>
          <a:lstStyle/>
          <a:p>
            <a:r>
              <a:rPr lang="en-US" sz="5400" b="0" i="0" dirty="0">
                <a:solidFill>
                  <a:schemeClr val="tx1"/>
                </a:solidFill>
                <a:latin typeface="Franklin Gothic Book Regular"/>
                <a:ea typeface="Archivo" charset="0"/>
                <a:cs typeface="Archivo" charset="0"/>
              </a:rPr>
              <a:t>Increasing exempt staff’s minimum salary as required by federal law</a:t>
            </a:r>
          </a:p>
          <a:p>
            <a:pPr marL="0" indent="0">
              <a:buNone/>
            </a:pPr>
            <a:endParaRPr lang="en-US" sz="5400" b="0" i="0" dirty="0">
              <a:solidFill>
                <a:schemeClr val="tx1"/>
              </a:solidFill>
              <a:latin typeface="Franklin Gothic Book Regular"/>
              <a:ea typeface="Archivo" charset="0"/>
              <a:cs typeface="Archivo" charset="0"/>
            </a:endParaRPr>
          </a:p>
          <a:p>
            <a:r>
              <a:rPr lang="en-US" sz="5400" b="0" i="0" dirty="0">
                <a:solidFill>
                  <a:schemeClr val="tx1"/>
                </a:solidFill>
                <a:latin typeface="Franklin Gothic Book Regular"/>
                <a:ea typeface="Archivo" charset="0"/>
                <a:cs typeface="Archivo" charset="0"/>
              </a:rPr>
              <a:t>Faculty Promotions</a:t>
            </a:r>
          </a:p>
          <a:p>
            <a:endParaRPr lang="en-US" sz="5400" dirty="0">
              <a:latin typeface="Franklin Gothic Book Regular"/>
              <a:ea typeface="Archivo" charset="0"/>
              <a:cs typeface="Archivo" charset="0"/>
            </a:endParaRPr>
          </a:p>
          <a:p>
            <a:r>
              <a:rPr lang="en-US" sz="5400" dirty="0">
                <a:latin typeface="Franklin Gothic Book Regular"/>
                <a:ea typeface="Archivo" charset="0"/>
                <a:cs typeface="Archivo" charset="0"/>
              </a:rPr>
              <a:t>Increasing graduate student teaching assistantships equivalent to the across-the-board staff increase</a:t>
            </a:r>
            <a:br>
              <a:rPr lang="en-US" sz="5400" dirty="0">
                <a:latin typeface="Franklin Gothic Book Regular"/>
                <a:ea typeface="Archivo" charset="0"/>
                <a:cs typeface="Archivo" charset="0"/>
              </a:rPr>
            </a:br>
            <a:endParaRPr lang="en-US" sz="5400" b="0" i="0" dirty="0">
              <a:solidFill>
                <a:schemeClr val="tx1"/>
              </a:solidFill>
              <a:latin typeface="Franklin Gothic Book Regular"/>
              <a:ea typeface="Archivo" charset="0"/>
              <a:cs typeface="Archivo" charset="0"/>
            </a:endParaRPr>
          </a:p>
          <a:p>
            <a:endParaRPr lang="en-US" sz="5400" b="0" i="0" dirty="0">
              <a:solidFill>
                <a:schemeClr val="tx1"/>
              </a:solidFill>
              <a:latin typeface="Franklin Gothic Book Regular"/>
              <a:ea typeface="Archivo" charset="0"/>
              <a:cs typeface="Archivo" charset="0"/>
            </a:endParaRPr>
          </a:p>
          <a:p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377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FY25 CEC draft priorities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039394" y="4344195"/>
            <a:ext cx="18516600" cy="10079682"/>
          </a:xfrm>
        </p:spPr>
        <p:txBody>
          <a:bodyPr/>
          <a:lstStyle/>
          <a:p>
            <a:r>
              <a:rPr lang="en-US" sz="5400" b="1" i="0" dirty="0">
                <a:solidFill>
                  <a:schemeClr val="tx1"/>
                </a:solidFill>
                <a:latin typeface="Franklin Gothic Book Regular"/>
                <a:ea typeface="Archivo" charset="0"/>
                <a:cs typeface="Archivo" charset="0"/>
              </a:rPr>
              <a:t>Priority #1 </a:t>
            </a:r>
            <a:r>
              <a:rPr lang="en-US" sz="5400" b="0" i="0" dirty="0">
                <a:solidFill>
                  <a:schemeClr val="tx1"/>
                </a:solidFill>
                <a:latin typeface="Franklin Gothic Book Regular"/>
                <a:ea typeface="Archivo" charset="0"/>
                <a:cs typeface="Archivo" charset="0"/>
              </a:rPr>
              <a:t>– Across-the-board (ATB) increase of </a:t>
            </a:r>
            <a:r>
              <a:rPr lang="en-US" sz="5400" b="0" i="0" u="sng" dirty="0">
                <a:solidFill>
                  <a:schemeClr val="tx1"/>
                </a:solidFill>
                <a:latin typeface="Franklin Gothic Book Regular"/>
                <a:ea typeface="Archivo" charset="0"/>
                <a:cs typeface="Archivo" charset="0"/>
              </a:rPr>
              <a:t>at least </a:t>
            </a:r>
            <a:r>
              <a:rPr lang="en-US" sz="5400" b="0" i="0" dirty="0">
                <a:solidFill>
                  <a:schemeClr val="tx1"/>
                </a:solidFill>
                <a:latin typeface="Franklin Gothic Book Regular"/>
                <a:ea typeface="Archivo" charset="0"/>
                <a:cs typeface="Archivo" charset="0"/>
              </a:rPr>
              <a:t>2% and up to 4%, if funds allow. ATB based on an employee’s target annual pay</a:t>
            </a:r>
            <a:r>
              <a:rPr lang="en-US" sz="5400" dirty="0">
                <a:latin typeface="Franklin Gothic Book Regular"/>
                <a:ea typeface="Archivo" charset="0"/>
                <a:cs typeface="Archivo" charset="0"/>
              </a:rPr>
              <a:t>.</a:t>
            </a:r>
          </a:p>
          <a:p>
            <a:pPr marL="0" indent="0">
              <a:buNone/>
            </a:pPr>
            <a:endParaRPr lang="en-US" sz="5400" b="0" i="0" dirty="0">
              <a:solidFill>
                <a:schemeClr val="tx1"/>
              </a:solidFill>
              <a:latin typeface="Franklin Gothic Book Regular"/>
              <a:ea typeface="Archivo" charset="0"/>
              <a:cs typeface="Archivo" charset="0"/>
            </a:endParaRPr>
          </a:p>
          <a:p>
            <a:r>
              <a:rPr lang="en-US" sz="5400" b="1" i="0" dirty="0">
                <a:solidFill>
                  <a:schemeClr val="tx1"/>
                </a:solidFill>
                <a:latin typeface="Franklin Gothic Book Regular"/>
                <a:ea typeface="Archivo" charset="0"/>
                <a:cs typeface="Archivo" charset="0"/>
              </a:rPr>
              <a:t>Priority #2 </a:t>
            </a:r>
            <a:r>
              <a:rPr lang="en-US" sz="5400" b="0" i="0" dirty="0">
                <a:solidFill>
                  <a:schemeClr val="tx1"/>
                </a:solidFill>
                <a:latin typeface="Franklin Gothic Book Regular"/>
                <a:ea typeface="Archivo" charset="0"/>
                <a:cs typeface="Archivo" charset="0"/>
              </a:rPr>
              <a:t>- Increase positions to </a:t>
            </a:r>
            <a:r>
              <a:rPr lang="en-US" sz="5400" b="0" i="0" u="sng" dirty="0">
                <a:solidFill>
                  <a:schemeClr val="tx1"/>
                </a:solidFill>
                <a:latin typeface="Franklin Gothic Book Regular"/>
                <a:ea typeface="Archivo" charset="0"/>
                <a:cs typeface="Archivo" charset="0"/>
              </a:rPr>
              <a:t>at least </a:t>
            </a:r>
            <a:r>
              <a:rPr lang="en-US" sz="5400" b="0" i="0" dirty="0">
                <a:solidFill>
                  <a:schemeClr val="tx1"/>
                </a:solidFill>
                <a:latin typeface="Franklin Gothic Book Regular"/>
                <a:ea typeface="Archivo" charset="0"/>
                <a:cs typeface="Archivo" charset="0"/>
              </a:rPr>
              <a:t>81% of their target annual pay, if Priority #1 does not bring them to 81%. </a:t>
            </a:r>
          </a:p>
          <a:p>
            <a:pPr marL="0" indent="0">
              <a:buNone/>
            </a:pPr>
            <a:endParaRPr lang="en-US" sz="5400" dirty="0">
              <a:latin typeface="Franklin Gothic Book Regular"/>
              <a:ea typeface="Archivo" charset="0"/>
              <a:cs typeface="Archivo" charset="0"/>
            </a:endParaRPr>
          </a:p>
          <a:p>
            <a:r>
              <a:rPr lang="en-US" sz="5400" b="1" dirty="0">
                <a:latin typeface="Franklin Gothic Book Regular"/>
                <a:ea typeface="Archivo" charset="0"/>
                <a:cs typeface="Archivo" charset="0"/>
              </a:rPr>
              <a:t>Priority #3 </a:t>
            </a:r>
            <a:r>
              <a:rPr lang="en-US" sz="5400" dirty="0">
                <a:latin typeface="Franklin Gothic Book Regular"/>
                <a:ea typeface="Archivo" charset="0"/>
                <a:cs typeface="Archivo" charset="0"/>
              </a:rPr>
              <a:t>– Merit pay with remaining funds after Priority #1 and Priority #2 have been met.</a:t>
            </a:r>
            <a:br>
              <a:rPr lang="en-US" sz="5400" dirty="0">
                <a:latin typeface="Franklin Gothic Book Regular"/>
                <a:ea typeface="Archivo" charset="0"/>
                <a:cs typeface="Archivo" charset="0"/>
              </a:rPr>
            </a:br>
            <a:endParaRPr lang="en-US" sz="5400" b="0" i="0" dirty="0">
              <a:solidFill>
                <a:schemeClr val="tx1"/>
              </a:solidFill>
              <a:latin typeface="Franklin Gothic Book Regular"/>
              <a:ea typeface="Archivo" charset="0"/>
              <a:cs typeface="Archivo" charset="0"/>
            </a:endParaRPr>
          </a:p>
          <a:p>
            <a:endParaRPr lang="en-US" sz="5400" b="0" i="0" dirty="0">
              <a:solidFill>
                <a:schemeClr val="tx1"/>
              </a:solidFill>
              <a:latin typeface="Franklin Gothic Book Regular"/>
              <a:ea typeface="Archivo" charset="0"/>
              <a:cs typeface="Archivo" charset="0"/>
            </a:endParaRPr>
          </a:p>
          <a:p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0176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emphasis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039394" y="4344195"/>
            <a:ext cx="18516600" cy="2680221"/>
          </a:xfrm>
        </p:spPr>
        <p:txBody>
          <a:bodyPr/>
          <a:lstStyle/>
          <a:p>
            <a:pPr marL="0" indent="0">
              <a:buNone/>
            </a:pPr>
            <a:endParaRPr lang="en-US" sz="5400" b="0" i="0" dirty="0">
              <a:solidFill>
                <a:schemeClr val="tx1"/>
              </a:solidFill>
              <a:latin typeface="Franklin Gothic Book Regular"/>
              <a:ea typeface="Archivo" charset="0"/>
              <a:cs typeface="Archivo" charset="0"/>
            </a:endParaRPr>
          </a:p>
          <a:p>
            <a:endParaRPr lang="en-US" sz="5400" b="0" i="0" dirty="0">
              <a:solidFill>
                <a:schemeClr val="tx1"/>
              </a:solidFill>
              <a:latin typeface="Franklin Gothic Book Regular"/>
              <a:ea typeface="Archivo" charset="0"/>
              <a:cs typeface="Archivo" charset="0"/>
            </a:endParaRPr>
          </a:p>
          <a:p>
            <a:endParaRPr lang="en-US" sz="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547F4-C6F3-26A7-F5B5-FEF66DF9D4FC}"/>
              </a:ext>
            </a:extLst>
          </p:cNvPr>
          <p:cNvSpPr txBox="1"/>
          <p:nvPr/>
        </p:nvSpPr>
        <p:spPr>
          <a:xfrm>
            <a:off x="2134394" y="4572794"/>
            <a:ext cx="20802600" cy="7179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 Regular"/>
                <a:ea typeface="Archivo" charset="0"/>
                <a:cs typeface="Archivo" charset="0"/>
              </a:rPr>
              <a:t>Advocate for staff equity, transparency, and consistency in compensation</a:t>
            </a:r>
          </a:p>
          <a:p>
            <a:pPr marL="457200" marR="0" lvl="0" indent="-45720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en-US" sz="5400" dirty="0">
                <a:solidFill>
                  <a:srgbClr val="000000"/>
                </a:solidFill>
                <a:latin typeface="Franklin Gothic Book Regular"/>
                <a:ea typeface="Archivo" charset="0"/>
                <a:cs typeface="Archivo" charset="0"/>
              </a:rPr>
              <a:t>Support the l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 Regular"/>
                <a:ea typeface="Archivo" charset="0"/>
                <a:cs typeface="Archivo" charset="0"/>
              </a:rPr>
              <a:t>ong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 Regular"/>
                <a:ea typeface="Archivo" charset="0"/>
                <a:cs typeface="Archivo" charset="0"/>
              </a:rPr>
              <a:t>-term goal of our market and target salary system to ultimately see all staff attain their calculated target annual pay</a:t>
            </a:r>
          </a:p>
          <a:p>
            <a:pPr marL="457200" indent="-457200" defTabSz="2438462">
              <a:lnSpc>
                <a:spcPts val="5300"/>
              </a:lnSpc>
              <a:spcAft>
                <a:spcPts val="2500"/>
              </a:spcAft>
              <a:buClr>
                <a:srgbClr val="F1B300"/>
              </a:buClr>
              <a:buSzPct val="120000"/>
              <a:buBlip>
                <a:blip r:embed="rId2"/>
              </a:buBlip>
              <a:defRPr/>
            </a:pPr>
            <a:r>
              <a:rPr lang="en-US" sz="5400" dirty="0">
                <a:solidFill>
                  <a:srgbClr val="000000"/>
                </a:solidFill>
                <a:latin typeface="Franklin Gothic Book Regular"/>
                <a:ea typeface="Archivo" charset="0"/>
                <a:cs typeface="Archivo" charset="0"/>
              </a:rPr>
              <a:t>Inflation continues to be a burden for everyone with the</a:t>
            </a:r>
            <a:r>
              <a:rPr lang="en-US" sz="5400" kern="0" dirty="0">
                <a:effectLst/>
                <a:latin typeface="Franklin Gothic Book Regular"/>
                <a:ea typeface="Times New Roman" panose="02020603050405020304" pitchFamily="18" charset="0"/>
              </a:rPr>
              <a:t> </a:t>
            </a:r>
            <a:r>
              <a:rPr lang="en-US" sz="5400" u="sng" kern="0" dirty="0">
                <a:solidFill>
                  <a:srgbClr val="0563C1"/>
                </a:solidFill>
                <a:effectLst/>
                <a:latin typeface="Franklin Gothic Book Regular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Consumer Price Index</a:t>
            </a:r>
            <a:r>
              <a:rPr lang="en-US" sz="5400" kern="0" dirty="0">
                <a:effectLst/>
                <a:latin typeface="Franklin Gothic Book Regular"/>
                <a:ea typeface="Times New Roman" panose="02020603050405020304" pitchFamily="18" charset="0"/>
              </a:rPr>
              <a:t> increase of 3.7% over the last 12 months ending September 2023. </a:t>
            </a:r>
          </a:p>
          <a:p>
            <a:pPr marL="457200" marR="0" lvl="0" indent="-45720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 Regular"/>
                <a:ea typeface="Archivo" charset="0"/>
                <a:cs typeface="Archivo" charset="0"/>
              </a:rPr>
              <a:t>Advocating for increases in staff pay to retain valuable employees and urge leadership to adopt staff retention as a university-wide priority.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5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039394" y="4344195"/>
            <a:ext cx="18516600" cy="2680221"/>
          </a:xfrm>
        </p:spPr>
        <p:txBody>
          <a:bodyPr/>
          <a:lstStyle/>
          <a:p>
            <a:pPr marL="0" indent="0">
              <a:buNone/>
            </a:pPr>
            <a:endParaRPr lang="en-US" sz="5400" b="0" i="0" dirty="0">
              <a:solidFill>
                <a:schemeClr val="tx1"/>
              </a:solidFill>
              <a:latin typeface="Franklin Gothic Book Regular"/>
              <a:ea typeface="Archivo" charset="0"/>
              <a:cs typeface="Archivo" charset="0"/>
            </a:endParaRPr>
          </a:p>
          <a:p>
            <a:endParaRPr lang="en-US" sz="5400" b="0" i="0" dirty="0">
              <a:solidFill>
                <a:schemeClr val="tx1"/>
              </a:solidFill>
              <a:latin typeface="Franklin Gothic Book Regular"/>
              <a:ea typeface="Archivo" charset="0"/>
              <a:cs typeface="Archivo" charset="0"/>
            </a:endParaRPr>
          </a:p>
          <a:p>
            <a:endParaRPr lang="en-US" sz="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547F4-C6F3-26A7-F5B5-FEF66DF9D4FC}"/>
              </a:ext>
            </a:extLst>
          </p:cNvPr>
          <p:cNvSpPr txBox="1"/>
          <p:nvPr/>
        </p:nvSpPr>
        <p:spPr>
          <a:xfrm>
            <a:off x="2134394" y="4572794"/>
            <a:ext cx="20802600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en-US" sz="5400" dirty="0">
                <a:solidFill>
                  <a:srgbClr val="000000"/>
                </a:solidFill>
                <a:latin typeface="Franklin Gothic Book Regular"/>
                <a:ea typeface="Archivo" charset="0"/>
                <a:cs typeface="Archivo" charset="0"/>
              </a:rPr>
              <a:t>Review input and finalize committee recommendations for December Staff Council vote</a:t>
            </a:r>
          </a:p>
          <a:p>
            <a:pPr marL="457200" marR="0" lvl="0" indent="-45720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 Regular"/>
                <a:ea typeface="Archivo" charset="0"/>
                <a:cs typeface="Archivo" charset="0"/>
              </a:rPr>
              <a:t>Submit committee recommendations to President Green</a:t>
            </a:r>
          </a:p>
          <a:p>
            <a:pPr marL="457200" marR="0" lvl="0" indent="-45720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en-US" sz="5400" dirty="0">
                <a:solidFill>
                  <a:srgbClr val="000000"/>
                </a:solidFill>
                <a:latin typeface="Franklin Gothic Book Regular"/>
                <a:ea typeface="Archivo" charset="0"/>
                <a:cs typeface="Archivo" charset="0"/>
              </a:rPr>
              <a:t>Identify ways to gain input from staff on other compensation concerns</a:t>
            </a:r>
          </a:p>
          <a:p>
            <a:pPr marL="457200" marR="0" lvl="0" indent="-45720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en-US" sz="5400" dirty="0">
                <a:solidFill>
                  <a:srgbClr val="000000"/>
                </a:solidFill>
                <a:latin typeface="Franklin Gothic Book Regular"/>
                <a:ea typeface="Archivo" charset="0"/>
                <a:cs typeface="Archivo" charset="0"/>
              </a:rPr>
              <a:t>Develop a prioritized list of committee projects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 Regular"/>
              <a:ea typeface="Archivo" charset="0"/>
              <a:cs typeface="Archiv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compensation committee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comptaskforce@uidaho.edu</a:t>
            </a:r>
            <a:r>
              <a:rPr lang="en-US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487194" y="5029994"/>
            <a:ext cx="16306799" cy="8083495"/>
          </a:xfrm>
        </p:spPr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Michele Mattoon, Chair - Office of Sponsored Programs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Theresa Albright, Voting Member - Kimberly Research &amp; Extension Center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Eric Anderson, Voting Member - Career Services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Lindsey Brown, Voting Member – Registrar’s Office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Cretia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Bunney, Voting Member – Payroll Services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Omni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Francetich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Voting Member – University Communications and Marketing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Elissa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Keim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, V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oting Member - Employee Development &amp; Learning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Sara Moore, Voting Member – Idaho Falls Center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Kimberly Osborne, Voting Member – College of Art &amp; Architecture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Archivo" charset="0"/>
                <a:cs typeface="Archivo" charset="0"/>
              </a:rPr>
              <a:t>Kim Salisbury, Ex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Archivo" charset="0"/>
                <a:cs typeface="Archivo" charset="0"/>
              </a:rPr>
              <a:t>Offici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Archivo" charset="0"/>
                <a:cs typeface="Archivo" charset="0"/>
              </a:rPr>
              <a:t>o/Non-Voting Member – DFA Budget and Planning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chivo" charset="0"/>
                <a:cs typeface="Archivo" charset="0"/>
              </a:rPr>
              <a:t>Brandi Terwilliger, Ex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chivo" charset="0"/>
                <a:cs typeface="Archivo" charset="0"/>
              </a:rPr>
              <a:t>Offici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Archivo" charset="0"/>
                <a:cs typeface="Archivo" charset="0"/>
              </a:rPr>
              <a:t>o/Non-Voting Member – Human Resources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 Regular"/>
              <a:ea typeface="Archivo" charset="0"/>
              <a:cs typeface="Archivo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32CA1603-E516-174A-9509-1E83DBDD4799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82B94B33-03D8-BC48-823C-868F08B6DAF8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E0B0EB35-83AB-4D44-913B-273BC395BCC6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6CAD7C4B-E846-4C4A-8F8F-9B9F2277FE71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ui-template</Template>
  <TotalTime>216</TotalTime>
  <Words>538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FranklinGothic-Book</vt:lpstr>
      <vt:lpstr>Helvetica</vt:lpstr>
      <vt:lpstr>Times New Roman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Staff Compensation Committee</vt:lpstr>
      <vt:lpstr>Staff compensation committee</vt:lpstr>
      <vt:lpstr>Terms</vt:lpstr>
      <vt:lpstr>What Comes off of the top</vt:lpstr>
      <vt:lpstr>FY25 CEC draft priorities</vt:lpstr>
      <vt:lpstr>Points of emphasis</vt:lpstr>
      <vt:lpstr>Where do we go from here</vt:lpstr>
      <vt:lpstr>Staff compensation committee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Mattoon, Michele (mmattoon@uidaho.edu)</dc:creator>
  <cp:lastModifiedBy>Mattoon, Michele (mmattoon@uidaho.edu)</cp:lastModifiedBy>
  <cp:revision>1</cp:revision>
  <dcterms:created xsi:type="dcterms:W3CDTF">2023-11-02T21:39:04Z</dcterms:created>
  <dcterms:modified xsi:type="dcterms:W3CDTF">2023-11-08T16:22:14Z</dcterms:modified>
</cp:coreProperties>
</file>