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DB17DB-290A-4BD9-997D-07E821937CAD}" v="77" dt="2021-02-10T23:31:38.436"/>
    <p1510:client id="{C4A0EFDA-207B-49F2-82E3-0898268AB5B4}" v="955" dt="2021-02-10T23:01:43.7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3" d="100"/>
          <a:sy n="83" d="100"/>
        </p:scale>
        <p:origin x="101" y="4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pinoza, Joana (jespinoza@uidaho.edu)" userId="e64508e7-ccbb-42f0-90fc-3c2a17de264e" providerId="ADAL" clId="{29DB17DB-290A-4BD9-997D-07E821937CAD}"/>
    <pc:docChg chg="custSel addSld modSld">
      <pc:chgData name="Espinoza, Joana (jespinoza@uidaho.edu)" userId="e64508e7-ccbb-42f0-90fc-3c2a17de264e" providerId="ADAL" clId="{29DB17DB-290A-4BD9-997D-07E821937CAD}" dt="2021-02-10T23:31:38.436" v="1724" actId="20577"/>
      <pc:docMkLst>
        <pc:docMk/>
      </pc:docMkLst>
      <pc:sldChg chg="addSp modSp mod">
        <pc:chgData name="Espinoza, Joana (jespinoza@uidaho.edu)" userId="e64508e7-ccbb-42f0-90fc-3c2a17de264e" providerId="ADAL" clId="{29DB17DB-290A-4BD9-997D-07E821937CAD}" dt="2021-02-10T23:16:16.995" v="977" actId="14100"/>
        <pc:sldMkLst>
          <pc:docMk/>
          <pc:sldMk cId="414111558" sldId="257"/>
        </pc:sldMkLst>
        <pc:spChg chg="mod">
          <ac:chgData name="Espinoza, Joana (jespinoza@uidaho.edu)" userId="e64508e7-ccbb-42f0-90fc-3c2a17de264e" providerId="ADAL" clId="{29DB17DB-290A-4BD9-997D-07E821937CAD}" dt="2021-02-10T23:09:08.853" v="36" actId="20577"/>
          <ac:spMkLst>
            <pc:docMk/>
            <pc:sldMk cId="414111558" sldId="257"/>
            <ac:spMk id="2" creationId="{00000000-0000-0000-0000-000000000000}"/>
          </ac:spMkLst>
        </pc:spChg>
        <pc:spChg chg="mod">
          <ac:chgData name="Espinoza, Joana (jespinoza@uidaho.edu)" userId="e64508e7-ccbb-42f0-90fc-3c2a17de264e" providerId="ADAL" clId="{29DB17DB-290A-4BD9-997D-07E821937CAD}" dt="2021-02-10T23:15:15.041" v="796" actId="20577"/>
          <ac:spMkLst>
            <pc:docMk/>
            <pc:sldMk cId="414111558" sldId="257"/>
            <ac:spMk id="14" creationId="{00000000-0000-0000-0000-000000000000}"/>
          </ac:spMkLst>
        </pc:spChg>
        <pc:spChg chg="mod">
          <ac:chgData name="Espinoza, Joana (jespinoza@uidaho.edu)" userId="e64508e7-ccbb-42f0-90fc-3c2a17de264e" providerId="ADAL" clId="{29DB17DB-290A-4BD9-997D-07E821937CAD}" dt="2021-02-10T23:10:21.429" v="251" actId="20577"/>
          <ac:spMkLst>
            <pc:docMk/>
            <pc:sldMk cId="414111558" sldId="257"/>
            <ac:spMk id="20" creationId="{00000000-0000-0000-0000-000000000000}"/>
          </ac:spMkLst>
        </pc:spChg>
        <pc:spChg chg="add mod">
          <ac:chgData name="Espinoza, Joana (jespinoza@uidaho.edu)" userId="e64508e7-ccbb-42f0-90fc-3c2a17de264e" providerId="ADAL" clId="{29DB17DB-290A-4BD9-997D-07E821937CAD}" dt="2021-02-10T23:16:16.995" v="977" actId="14100"/>
          <ac:spMkLst>
            <pc:docMk/>
            <pc:sldMk cId="414111558" sldId="257"/>
            <ac:spMk id="21" creationId="{6CED9C08-51BD-49F2-AE70-2CB94D847207}"/>
          </ac:spMkLst>
        </pc:spChg>
        <pc:spChg chg="mod">
          <ac:chgData name="Espinoza, Joana (jespinoza@uidaho.edu)" userId="e64508e7-ccbb-42f0-90fc-3c2a17de264e" providerId="ADAL" clId="{29DB17DB-290A-4BD9-997D-07E821937CAD}" dt="2021-02-10T23:15:09.623" v="795" actId="20577"/>
          <ac:spMkLst>
            <pc:docMk/>
            <pc:sldMk cId="414111558" sldId="257"/>
            <ac:spMk id="45" creationId="{00000000-0000-0000-0000-000000000000}"/>
          </ac:spMkLst>
        </pc:spChg>
        <pc:spChg chg="mod">
          <ac:chgData name="Espinoza, Joana (jespinoza@uidaho.edu)" userId="e64508e7-ccbb-42f0-90fc-3c2a17de264e" providerId="ADAL" clId="{29DB17DB-290A-4BD9-997D-07E821937CAD}" dt="2021-02-10T23:15:41.601" v="885" actId="20577"/>
          <ac:spMkLst>
            <pc:docMk/>
            <pc:sldMk cId="414111558" sldId="257"/>
            <ac:spMk id="48" creationId="{00000000-0000-0000-0000-000000000000}"/>
          </ac:spMkLst>
        </pc:spChg>
        <pc:grpChg chg="mod">
          <ac:chgData name="Espinoza, Joana (jespinoza@uidaho.edu)" userId="e64508e7-ccbb-42f0-90fc-3c2a17de264e" providerId="ADAL" clId="{29DB17DB-290A-4BD9-997D-07E821937CAD}" dt="2021-02-10T23:10:25.929" v="252" actId="14100"/>
          <ac:grpSpMkLst>
            <pc:docMk/>
            <pc:sldMk cId="414111558" sldId="257"/>
            <ac:grpSpMk id="18" creationId="{00000000-0000-0000-0000-000000000000}"/>
          </ac:grpSpMkLst>
        </pc:grpChg>
      </pc:sldChg>
      <pc:sldChg chg="modSp mod">
        <pc:chgData name="Espinoza, Joana (jespinoza@uidaho.edu)" userId="e64508e7-ccbb-42f0-90fc-3c2a17de264e" providerId="ADAL" clId="{29DB17DB-290A-4BD9-997D-07E821937CAD}" dt="2021-02-10T23:31:31.435" v="1698" actId="20577"/>
        <pc:sldMkLst>
          <pc:docMk/>
          <pc:sldMk cId="1748984282" sldId="258"/>
        </pc:sldMkLst>
        <pc:spChg chg="mod">
          <ac:chgData name="Espinoza, Joana (jespinoza@uidaho.edu)" userId="e64508e7-ccbb-42f0-90fc-3c2a17de264e" providerId="ADAL" clId="{29DB17DB-290A-4BD9-997D-07E821937CAD}" dt="2021-02-10T23:16:46.207" v="1032" actId="20577"/>
          <ac:spMkLst>
            <pc:docMk/>
            <pc:sldMk cId="1748984282" sldId="258"/>
            <ac:spMk id="3" creationId="{00000000-0000-0000-0000-000000000000}"/>
          </ac:spMkLst>
        </pc:spChg>
        <pc:graphicFrameChg chg="mod">
          <ac:chgData name="Espinoza, Joana (jespinoza@uidaho.edu)" userId="e64508e7-ccbb-42f0-90fc-3c2a17de264e" providerId="ADAL" clId="{29DB17DB-290A-4BD9-997D-07E821937CAD}" dt="2021-02-10T23:31:31.435" v="1698" actId="20577"/>
          <ac:graphicFrameMkLst>
            <pc:docMk/>
            <pc:sldMk cId="1748984282" sldId="258"/>
            <ac:graphicFrameMk id="2" creationId="{00000000-0000-0000-0000-000000000000}"/>
          </ac:graphicFrameMkLst>
        </pc:graphicFrameChg>
      </pc:sldChg>
      <pc:sldChg chg="addSp modSp add mod">
        <pc:chgData name="Espinoza, Joana (jespinoza@uidaho.edu)" userId="e64508e7-ccbb-42f0-90fc-3c2a17de264e" providerId="ADAL" clId="{29DB17DB-290A-4BD9-997D-07E821937CAD}" dt="2021-02-10T23:30:29.387" v="1631" actId="14100"/>
        <pc:sldMkLst>
          <pc:docMk/>
          <pc:sldMk cId="889089290" sldId="259"/>
        </pc:sldMkLst>
        <pc:spChg chg="mod">
          <ac:chgData name="Espinoza, Joana (jespinoza@uidaho.edu)" userId="e64508e7-ccbb-42f0-90fc-3c2a17de264e" providerId="ADAL" clId="{29DB17DB-290A-4BD9-997D-07E821937CAD}" dt="2021-02-10T23:17:39.898" v="1044" actId="20577"/>
          <ac:spMkLst>
            <pc:docMk/>
            <pc:sldMk cId="889089290" sldId="259"/>
            <ac:spMk id="2" creationId="{00000000-0000-0000-0000-000000000000}"/>
          </ac:spMkLst>
        </pc:spChg>
        <pc:spChg chg="mod">
          <ac:chgData name="Espinoza, Joana (jespinoza@uidaho.edu)" userId="e64508e7-ccbb-42f0-90fc-3c2a17de264e" providerId="ADAL" clId="{29DB17DB-290A-4BD9-997D-07E821937CAD}" dt="2021-02-10T23:23:39.712" v="1534" actId="1076"/>
          <ac:spMkLst>
            <pc:docMk/>
            <pc:sldMk cId="889089290" sldId="259"/>
            <ac:spMk id="4" creationId="{00000000-0000-0000-0000-000000000000}"/>
          </ac:spMkLst>
        </pc:spChg>
        <pc:spChg chg="mod">
          <ac:chgData name="Espinoza, Joana (jespinoza@uidaho.edu)" userId="e64508e7-ccbb-42f0-90fc-3c2a17de264e" providerId="ADAL" clId="{29DB17DB-290A-4BD9-997D-07E821937CAD}" dt="2021-02-10T23:23:24.662" v="1531" actId="1076"/>
          <ac:spMkLst>
            <pc:docMk/>
            <pc:sldMk cId="889089290" sldId="259"/>
            <ac:spMk id="5" creationId="{00000000-0000-0000-0000-000000000000}"/>
          </ac:spMkLst>
        </pc:spChg>
        <pc:spChg chg="mod">
          <ac:chgData name="Espinoza, Joana (jespinoza@uidaho.edu)" userId="e64508e7-ccbb-42f0-90fc-3c2a17de264e" providerId="ADAL" clId="{29DB17DB-290A-4BD9-997D-07E821937CAD}" dt="2021-02-10T23:21:04.464" v="1307" actId="20577"/>
          <ac:spMkLst>
            <pc:docMk/>
            <pc:sldMk cId="889089290" sldId="259"/>
            <ac:spMk id="8" creationId="{00000000-0000-0000-0000-000000000000}"/>
          </ac:spMkLst>
        </pc:spChg>
        <pc:spChg chg="mod">
          <ac:chgData name="Espinoza, Joana (jespinoza@uidaho.edu)" userId="e64508e7-ccbb-42f0-90fc-3c2a17de264e" providerId="ADAL" clId="{29DB17DB-290A-4BD9-997D-07E821937CAD}" dt="2021-02-10T23:21:24.753" v="1318" actId="20577"/>
          <ac:spMkLst>
            <pc:docMk/>
            <pc:sldMk cId="889089290" sldId="259"/>
            <ac:spMk id="11" creationId="{00000000-0000-0000-0000-000000000000}"/>
          </ac:spMkLst>
        </pc:spChg>
        <pc:spChg chg="mod">
          <ac:chgData name="Espinoza, Joana (jespinoza@uidaho.edu)" userId="e64508e7-ccbb-42f0-90fc-3c2a17de264e" providerId="ADAL" clId="{29DB17DB-290A-4BD9-997D-07E821937CAD}" dt="2021-02-10T23:29:40.809" v="1626" actId="20577"/>
          <ac:spMkLst>
            <pc:docMk/>
            <pc:sldMk cId="889089290" sldId="259"/>
            <ac:spMk id="14" creationId="{00000000-0000-0000-0000-000000000000}"/>
          </ac:spMkLst>
        </pc:spChg>
        <pc:spChg chg="mod">
          <ac:chgData name="Espinoza, Joana (jespinoza@uidaho.edu)" userId="e64508e7-ccbb-42f0-90fc-3c2a17de264e" providerId="ADAL" clId="{29DB17DB-290A-4BD9-997D-07E821937CAD}" dt="2021-02-10T23:29:52.528" v="1629" actId="20577"/>
          <ac:spMkLst>
            <pc:docMk/>
            <pc:sldMk cId="889089290" sldId="259"/>
            <ac:spMk id="17" creationId="{00000000-0000-0000-0000-000000000000}"/>
          </ac:spMkLst>
        </pc:spChg>
        <pc:spChg chg="mod">
          <ac:chgData name="Espinoza, Joana (jespinoza@uidaho.edu)" userId="e64508e7-ccbb-42f0-90fc-3c2a17de264e" providerId="ADAL" clId="{29DB17DB-290A-4BD9-997D-07E821937CAD}" dt="2021-02-10T23:23:31.612" v="1533" actId="1076"/>
          <ac:spMkLst>
            <pc:docMk/>
            <pc:sldMk cId="889089290" sldId="259"/>
            <ac:spMk id="19" creationId="{00000000-0000-0000-0000-000000000000}"/>
          </ac:spMkLst>
        </pc:spChg>
        <pc:spChg chg="mod">
          <ac:chgData name="Espinoza, Joana (jespinoza@uidaho.edu)" userId="e64508e7-ccbb-42f0-90fc-3c2a17de264e" providerId="ADAL" clId="{29DB17DB-290A-4BD9-997D-07E821937CAD}" dt="2021-02-10T23:23:28.452" v="1532" actId="1076"/>
          <ac:spMkLst>
            <pc:docMk/>
            <pc:sldMk cId="889089290" sldId="259"/>
            <ac:spMk id="20" creationId="{00000000-0000-0000-0000-000000000000}"/>
          </ac:spMkLst>
        </pc:spChg>
        <pc:spChg chg="mod">
          <ac:chgData name="Espinoza, Joana (jespinoza@uidaho.edu)" userId="e64508e7-ccbb-42f0-90fc-3c2a17de264e" providerId="ADAL" clId="{29DB17DB-290A-4BD9-997D-07E821937CAD}" dt="2021-02-10T23:30:29.387" v="1631" actId="14100"/>
          <ac:spMkLst>
            <pc:docMk/>
            <pc:sldMk cId="889089290" sldId="259"/>
            <ac:spMk id="21" creationId="{6CED9C08-51BD-49F2-AE70-2CB94D847207}"/>
          </ac:spMkLst>
        </pc:spChg>
        <pc:spChg chg="mod">
          <ac:chgData name="Espinoza, Joana (jespinoza@uidaho.edu)" userId="e64508e7-ccbb-42f0-90fc-3c2a17de264e" providerId="ADAL" clId="{29DB17DB-290A-4BD9-997D-07E821937CAD}" dt="2021-02-10T23:23:20.542" v="1530"/>
          <ac:spMkLst>
            <pc:docMk/>
            <pc:sldMk cId="889089290" sldId="259"/>
            <ac:spMk id="36" creationId="{DA6E5A2C-6B01-4E63-87BB-BAEF15E89A69}"/>
          </ac:spMkLst>
        </pc:spChg>
        <pc:spChg chg="mod">
          <ac:chgData name="Espinoza, Joana (jespinoza@uidaho.edu)" userId="e64508e7-ccbb-42f0-90fc-3c2a17de264e" providerId="ADAL" clId="{29DB17DB-290A-4BD9-997D-07E821937CAD}" dt="2021-02-10T23:29:31.660" v="1615" actId="20577"/>
          <ac:spMkLst>
            <pc:docMk/>
            <pc:sldMk cId="889089290" sldId="259"/>
            <ac:spMk id="37" creationId="{A5A576E3-5838-4A2D-A012-62A98E141AAD}"/>
          </ac:spMkLst>
        </pc:spChg>
        <pc:spChg chg="mod">
          <ac:chgData name="Espinoza, Joana (jespinoza@uidaho.edu)" userId="e64508e7-ccbb-42f0-90fc-3c2a17de264e" providerId="ADAL" clId="{29DB17DB-290A-4BD9-997D-07E821937CAD}" dt="2021-02-10T23:23:20.542" v="1530"/>
          <ac:spMkLst>
            <pc:docMk/>
            <pc:sldMk cId="889089290" sldId="259"/>
            <ac:spMk id="39" creationId="{1A3C06C9-DC9C-4292-8732-5187824A2F44}"/>
          </ac:spMkLst>
        </pc:spChg>
        <pc:spChg chg="mod">
          <ac:chgData name="Espinoza, Joana (jespinoza@uidaho.edu)" userId="e64508e7-ccbb-42f0-90fc-3c2a17de264e" providerId="ADAL" clId="{29DB17DB-290A-4BD9-997D-07E821937CAD}" dt="2021-02-10T23:22:15.903" v="1452" actId="20577"/>
          <ac:spMkLst>
            <pc:docMk/>
            <pc:sldMk cId="889089290" sldId="259"/>
            <ac:spMk id="42" creationId="{00000000-0000-0000-0000-000000000000}"/>
          </ac:spMkLst>
        </pc:spChg>
        <pc:spChg chg="mod">
          <ac:chgData name="Espinoza, Joana (jespinoza@uidaho.edu)" userId="e64508e7-ccbb-42f0-90fc-3c2a17de264e" providerId="ADAL" clId="{29DB17DB-290A-4BD9-997D-07E821937CAD}" dt="2021-02-10T23:22:57.122" v="1517" actId="20577"/>
          <ac:spMkLst>
            <pc:docMk/>
            <pc:sldMk cId="889089290" sldId="259"/>
            <ac:spMk id="45" creationId="{00000000-0000-0000-0000-000000000000}"/>
          </ac:spMkLst>
        </pc:spChg>
        <pc:spChg chg="mod">
          <ac:chgData name="Espinoza, Joana (jespinoza@uidaho.edu)" userId="e64508e7-ccbb-42f0-90fc-3c2a17de264e" providerId="ADAL" clId="{29DB17DB-290A-4BD9-997D-07E821937CAD}" dt="2021-02-10T23:26:07.785" v="1611" actId="20577"/>
          <ac:spMkLst>
            <pc:docMk/>
            <pc:sldMk cId="889089290" sldId="259"/>
            <ac:spMk id="52" creationId="{949AFC39-E20C-42A7-9A0A-1BC48C83FF17}"/>
          </ac:spMkLst>
        </pc:spChg>
        <pc:grpChg chg="mod">
          <ac:chgData name="Espinoza, Joana (jespinoza@uidaho.edu)" userId="e64508e7-ccbb-42f0-90fc-3c2a17de264e" providerId="ADAL" clId="{29DB17DB-290A-4BD9-997D-07E821937CAD}" dt="2021-02-10T23:23:53.692" v="1535" actId="1076"/>
          <ac:grpSpMkLst>
            <pc:docMk/>
            <pc:sldMk cId="889089290" sldId="259"/>
            <ac:grpSpMk id="6" creationId="{00000000-0000-0000-0000-000000000000}"/>
          </ac:grpSpMkLst>
        </pc:grpChg>
        <pc:grpChg chg="mod">
          <ac:chgData name="Espinoza, Joana (jespinoza@uidaho.edu)" userId="e64508e7-ccbb-42f0-90fc-3c2a17de264e" providerId="ADAL" clId="{29DB17DB-290A-4BD9-997D-07E821937CAD}" dt="2021-02-10T23:24:00.372" v="1536" actId="1076"/>
          <ac:grpSpMkLst>
            <pc:docMk/>
            <pc:sldMk cId="889089290" sldId="259"/>
            <ac:grpSpMk id="9" creationId="{00000000-0000-0000-0000-000000000000}"/>
          </ac:grpSpMkLst>
        </pc:grpChg>
        <pc:grpChg chg="mod">
          <ac:chgData name="Espinoza, Joana (jespinoza@uidaho.edu)" userId="e64508e7-ccbb-42f0-90fc-3c2a17de264e" providerId="ADAL" clId="{29DB17DB-290A-4BD9-997D-07E821937CAD}" dt="2021-02-10T23:25:43.862" v="1539" actId="1076"/>
          <ac:grpSpMkLst>
            <pc:docMk/>
            <pc:sldMk cId="889089290" sldId="259"/>
            <ac:grpSpMk id="12" creationId="{00000000-0000-0000-0000-000000000000}"/>
          </ac:grpSpMkLst>
        </pc:grpChg>
        <pc:grpChg chg="mod">
          <ac:chgData name="Espinoza, Joana (jespinoza@uidaho.edu)" userId="e64508e7-ccbb-42f0-90fc-3c2a17de264e" providerId="ADAL" clId="{29DB17DB-290A-4BD9-997D-07E821937CAD}" dt="2021-02-10T23:29:49.575" v="1627" actId="1076"/>
          <ac:grpSpMkLst>
            <pc:docMk/>
            <pc:sldMk cId="889089290" sldId="259"/>
            <ac:grpSpMk id="15" creationId="{00000000-0000-0000-0000-000000000000}"/>
          </ac:grpSpMkLst>
        </pc:grpChg>
        <pc:grpChg chg="add mod">
          <ac:chgData name="Espinoza, Joana (jespinoza@uidaho.edu)" userId="e64508e7-ccbb-42f0-90fc-3c2a17de264e" providerId="ADAL" clId="{29DB17DB-290A-4BD9-997D-07E821937CAD}" dt="2021-02-10T23:24:09.283" v="1537" actId="1076"/>
          <ac:grpSpMkLst>
            <pc:docMk/>
            <pc:sldMk cId="889089290" sldId="259"/>
            <ac:grpSpMk id="35" creationId="{3DB2B17F-AE03-4FD0-8954-0CC8CC1C8DE6}"/>
          </ac:grpSpMkLst>
        </pc:grpChg>
        <pc:grpChg chg="add mod">
          <ac:chgData name="Espinoza, Joana (jespinoza@uidaho.edu)" userId="e64508e7-ccbb-42f0-90fc-3c2a17de264e" providerId="ADAL" clId="{29DB17DB-290A-4BD9-997D-07E821937CAD}" dt="2021-02-10T23:24:09.283" v="1537" actId="1076"/>
          <ac:grpSpMkLst>
            <pc:docMk/>
            <pc:sldMk cId="889089290" sldId="259"/>
            <ac:grpSpMk id="38" creationId="{AB4C6F31-D188-45AA-A33F-761C06695626}"/>
          </ac:grpSpMkLst>
        </pc:grpChg>
        <pc:grpChg chg="mod">
          <ac:chgData name="Espinoza, Joana (jespinoza@uidaho.edu)" userId="e64508e7-ccbb-42f0-90fc-3c2a17de264e" providerId="ADAL" clId="{29DB17DB-290A-4BD9-997D-07E821937CAD}" dt="2021-02-10T23:23:53.692" v="1535" actId="1076"/>
          <ac:grpSpMkLst>
            <pc:docMk/>
            <pc:sldMk cId="889089290" sldId="259"/>
            <ac:grpSpMk id="40" creationId="{00000000-0000-0000-0000-000000000000}"/>
          </ac:grpSpMkLst>
        </pc:grpChg>
        <pc:grpChg chg="mod">
          <ac:chgData name="Espinoza, Joana (jespinoza@uidaho.edu)" userId="e64508e7-ccbb-42f0-90fc-3c2a17de264e" providerId="ADAL" clId="{29DB17DB-290A-4BD9-997D-07E821937CAD}" dt="2021-02-10T23:24:00.372" v="1536" actId="1076"/>
          <ac:grpSpMkLst>
            <pc:docMk/>
            <pc:sldMk cId="889089290" sldId="259"/>
            <ac:grpSpMk id="43" creationId="{00000000-0000-0000-0000-000000000000}"/>
          </ac:grpSpMkLst>
        </pc:grpChg>
        <pc:grpChg chg="mod">
          <ac:chgData name="Espinoza, Joana (jespinoza@uidaho.edu)" userId="e64508e7-ccbb-42f0-90fc-3c2a17de264e" providerId="ADAL" clId="{29DB17DB-290A-4BD9-997D-07E821937CAD}" dt="2021-02-10T23:25:43.862" v="1539" actId="1076"/>
          <ac:grpSpMkLst>
            <pc:docMk/>
            <pc:sldMk cId="889089290" sldId="259"/>
            <ac:grpSpMk id="46" creationId="{00000000-0000-0000-0000-000000000000}"/>
          </ac:grpSpMkLst>
        </pc:grpChg>
        <pc:grpChg chg="mod">
          <ac:chgData name="Espinoza, Joana (jespinoza@uidaho.edu)" userId="e64508e7-ccbb-42f0-90fc-3c2a17de264e" providerId="ADAL" clId="{29DB17DB-290A-4BD9-997D-07E821937CAD}" dt="2021-02-10T23:29:49.575" v="1627" actId="1076"/>
          <ac:grpSpMkLst>
            <pc:docMk/>
            <pc:sldMk cId="889089290" sldId="259"/>
            <ac:grpSpMk id="49" creationId="{00000000-0000-0000-0000-000000000000}"/>
          </ac:grpSpMkLst>
        </pc:grpChg>
      </pc:sldChg>
      <pc:sldChg chg="modSp add mod">
        <pc:chgData name="Espinoza, Joana (jespinoza@uidaho.edu)" userId="e64508e7-ccbb-42f0-90fc-3c2a17de264e" providerId="ADAL" clId="{29DB17DB-290A-4BD9-997D-07E821937CAD}" dt="2021-02-10T23:31:38.436" v="1724" actId="20577"/>
        <pc:sldMkLst>
          <pc:docMk/>
          <pc:sldMk cId="1380547443" sldId="260"/>
        </pc:sldMkLst>
        <pc:spChg chg="mod">
          <ac:chgData name="Espinoza, Joana (jespinoza@uidaho.edu)" userId="e64508e7-ccbb-42f0-90fc-3c2a17de264e" providerId="ADAL" clId="{29DB17DB-290A-4BD9-997D-07E821937CAD}" dt="2021-02-10T23:31:04.541" v="1651" actId="20577"/>
          <ac:spMkLst>
            <pc:docMk/>
            <pc:sldMk cId="1380547443" sldId="260"/>
            <ac:spMk id="3" creationId="{00000000-0000-0000-0000-000000000000}"/>
          </ac:spMkLst>
        </pc:spChg>
        <pc:graphicFrameChg chg="mod">
          <ac:chgData name="Espinoza, Joana (jespinoza@uidaho.edu)" userId="e64508e7-ccbb-42f0-90fc-3c2a17de264e" providerId="ADAL" clId="{29DB17DB-290A-4BD9-997D-07E821937CAD}" dt="2021-02-10T23:31:38.436" v="1724" actId="20577"/>
          <ac:graphicFrameMkLst>
            <pc:docMk/>
            <pc:sldMk cId="1380547443" sldId="260"/>
            <ac:graphicFrameMk id="2" creationId="{00000000-0000-0000-0000-000000000000}"/>
          </ac:graphicFrameMkLst>
        </pc:graphicFrameChg>
      </pc:sldChg>
    </pc:docChg>
  </pc:docChgLst>
  <pc:docChgLst>
    <pc:chgData name="Espinoza, Joana (jespinoza@uidaho.edu)" userId="e64508e7-ccbb-42f0-90fc-3c2a17de264e" providerId="ADAL" clId="{C4A0EFDA-207B-49F2-82E3-0898268AB5B4}"/>
    <pc:docChg chg="custSel modSld">
      <pc:chgData name="Espinoza, Joana (jespinoza@uidaho.edu)" userId="e64508e7-ccbb-42f0-90fc-3c2a17de264e" providerId="ADAL" clId="{C4A0EFDA-207B-49F2-82E3-0898268AB5B4}" dt="2021-02-10T23:01:43.749" v="1182" actId="20577"/>
      <pc:docMkLst>
        <pc:docMk/>
      </pc:docMkLst>
      <pc:sldChg chg="modSp mod">
        <pc:chgData name="Espinoza, Joana (jespinoza@uidaho.edu)" userId="e64508e7-ccbb-42f0-90fc-3c2a17de264e" providerId="ADAL" clId="{C4A0EFDA-207B-49F2-82E3-0898268AB5B4}" dt="2021-02-10T22:46:54.624" v="226" actId="20577"/>
        <pc:sldMkLst>
          <pc:docMk/>
          <pc:sldMk cId="414111558" sldId="257"/>
        </pc:sldMkLst>
        <pc:spChg chg="mod">
          <ac:chgData name="Espinoza, Joana (jespinoza@uidaho.edu)" userId="e64508e7-ccbb-42f0-90fc-3c2a17de264e" providerId="ADAL" clId="{C4A0EFDA-207B-49F2-82E3-0898268AB5B4}" dt="2021-02-10T22:44:57.209" v="18" actId="20577"/>
          <ac:spMkLst>
            <pc:docMk/>
            <pc:sldMk cId="414111558" sldId="257"/>
            <ac:spMk id="2" creationId="{00000000-0000-0000-0000-000000000000}"/>
          </ac:spMkLst>
        </pc:spChg>
        <pc:spChg chg="mod">
          <ac:chgData name="Espinoza, Joana (jespinoza@uidaho.edu)" userId="e64508e7-ccbb-42f0-90fc-3c2a17de264e" providerId="ADAL" clId="{C4A0EFDA-207B-49F2-82E3-0898268AB5B4}" dt="2021-02-10T22:45:05.478" v="22" actId="20577"/>
          <ac:spMkLst>
            <pc:docMk/>
            <pc:sldMk cId="414111558" sldId="257"/>
            <ac:spMk id="5" creationId="{00000000-0000-0000-0000-000000000000}"/>
          </ac:spMkLst>
        </pc:spChg>
        <pc:spChg chg="mod">
          <ac:chgData name="Espinoza, Joana (jespinoza@uidaho.edu)" userId="e64508e7-ccbb-42f0-90fc-3c2a17de264e" providerId="ADAL" clId="{C4A0EFDA-207B-49F2-82E3-0898268AB5B4}" dt="2021-02-10T22:46:00.695" v="176" actId="20577"/>
          <ac:spMkLst>
            <pc:docMk/>
            <pc:sldMk cId="414111558" sldId="257"/>
            <ac:spMk id="8" creationId="{00000000-0000-0000-0000-000000000000}"/>
          </ac:spMkLst>
        </pc:spChg>
        <pc:spChg chg="mod">
          <ac:chgData name="Espinoza, Joana (jespinoza@uidaho.edu)" userId="e64508e7-ccbb-42f0-90fc-3c2a17de264e" providerId="ADAL" clId="{C4A0EFDA-207B-49F2-82E3-0898268AB5B4}" dt="2021-02-10T22:46:22.005" v="218" actId="20577"/>
          <ac:spMkLst>
            <pc:docMk/>
            <pc:sldMk cId="414111558" sldId="257"/>
            <ac:spMk id="11" creationId="{00000000-0000-0000-0000-000000000000}"/>
          </ac:spMkLst>
        </pc:spChg>
        <pc:spChg chg="mod">
          <ac:chgData name="Espinoza, Joana (jespinoza@uidaho.edu)" userId="e64508e7-ccbb-42f0-90fc-3c2a17de264e" providerId="ADAL" clId="{C4A0EFDA-207B-49F2-82E3-0898268AB5B4}" dt="2021-02-10T22:46:41.404" v="222" actId="20577"/>
          <ac:spMkLst>
            <pc:docMk/>
            <pc:sldMk cId="414111558" sldId="257"/>
            <ac:spMk id="14" creationId="{00000000-0000-0000-0000-000000000000}"/>
          </ac:spMkLst>
        </pc:spChg>
        <pc:spChg chg="mod">
          <ac:chgData name="Espinoza, Joana (jespinoza@uidaho.edu)" userId="e64508e7-ccbb-42f0-90fc-3c2a17de264e" providerId="ADAL" clId="{C4A0EFDA-207B-49F2-82E3-0898268AB5B4}" dt="2021-02-10T22:46:47.204" v="224" actId="20577"/>
          <ac:spMkLst>
            <pc:docMk/>
            <pc:sldMk cId="414111558" sldId="257"/>
            <ac:spMk id="17" creationId="{00000000-0000-0000-0000-000000000000}"/>
          </ac:spMkLst>
        </pc:spChg>
        <pc:spChg chg="mod">
          <ac:chgData name="Espinoza, Joana (jespinoza@uidaho.edu)" userId="e64508e7-ccbb-42f0-90fc-3c2a17de264e" providerId="ADAL" clId="{C4A0EFDA-207B-49F2-82E3-0898268AB5B4}" dt="2021-02-10T22:45:43.576" v="157" actId="14100"/>
          <ac:spMkLst>
            <pc:docMk/>
            <pc:sldMk cId="414111558" sldId="257"/>
            <ac:spMk id="20" creationId="{00000000-0000-0000-0000-000000000000}"/>
          </ac:spMkLst>
        </pc:spChg>
        <pc:spChg chg="mod">
          <ac:chgData name="Espinoza, Joana (jespinoza@uidaho.edu)" userId="e64508e7-ccbb-42f0-90fc-3c2a17de264e" providerId="ADAL" clId="{C4A0EFDA-207B-49F2-82E3-0898268AB5B4}" dt="2021-02-10T22:46:13.825" v="208" actId="20577"/>
          <ac:spMkLst>
            <pc:docMk/>
            <pc:sldMk cId="414111558" sldId="257"/>
            <ac:spMk id="42" creationId="{00000000-0000-0000-0000-000000000000}"/>
          </ac:spMkLst>
        </pc:spChg>
        <pc:spChg chg="mod">
          <ac:chgData name="Espinoza, Joana (jespinoza@uidaho.edu)" userId="e64508e7-ccbb-42f0-90fc-3c2a17de264e" providerId="ADAL" clId="{C4A0EFDA-207B-49F2-82E3-0898268AB5B4}" dt="2021-02-10T22:46:54.624" v="226" actId="20577"/>
          <ac:spMkLst>
            <pc:docMk/>
            <pc:sldMk cId="414111558" sldId="257"/>
            <ac:spMk id="51" creationId="{00000000-0000-0000-0000-000000000000}"/>
          </ac:spMkLst>
        </pc:spChg>
      </pc:sldChg>
      <pc:sldChg chg="delSp modSp mod">
        <pc:chgData name="Espinoza, Joana (jespinoza@uidaho.edu)" userId="e64508e7-ccbb-42f0-90fc-3c2a17de264e" providerId="ADAL" clId="{C4A0EFDA-207B-49F2-82E3-0898268AB5B4}" dt="2021-02-10T23:01:43.749" v="1182" actId="20577"/>
        <pc:sldMkLst>
          <pc:docMk/>
          <pc:sldMk cId="1748984282" sldId="258"/>
        </pc:sldMkLst>
        <pc:spChg chg="del mod">
          <ac:chgData name="Espinoza, Joana (jespinoza@uidaho.edu)" userId="e64508e7-ccbb-42f0-90fc-3c2a17de264e" providerId="ADAL" clId="{C4A0EFDA-207B-49F2-82E3-0898268AB5B4}" dt="2021-02-10T22:50:27.653" v="698" actId="478"/>
          <ac:spMkLst>
            <pc:docMk/>
            <pc:sldMk cId="1748984282" sldId="258"/>
            <ac:spMk id="5" creationId="{00000000-0000-0000-0000-000000000000}"/>
          </ac:spMkLst>
        </pc:spChg>
        <pc:graphicFrameChg chg="mod">
          <ac:chgData name="Espinoza, Joana (jespinoza@uidaho.edu)" userId="e64508e7-ccbb-42f0-90fc-3c2a17de264e" providerId="ADAL" clId="{C4A0EFDA-207B-49F2-82E3-0898268AB5B4}" dt="2021-02-10T23:01:43.749" v="1182" actId="20577"/>
          <ac:graphicFrameMkLst>
            <pc:docMk/>
            <pc:sldMk cId="1748984282" sldId="258"/>
            <ac:graphicFrameMk id="2"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750F14-6EA8-4A32-A7CB-EF2F59EC4398}" type="doc">
      <dgm:prSet loTypeId="urn:microsoft.com/office/officeart/2005/8/layout/process5" loCatId="process" qsTypeId="urn:microsoft.com/office/officeart/2005/8/quickstyle/simple1" qsCatId="simple" csTypeId="urn:microsoft.com/office/officeart/2005/8/colors/colorful5" csCatId="colorful" phldr="1"/>
      <dgm:spPr/>
      <dgm:t>
        <a:bodyPr/>
        <a:lstStyle/>
        <a:p>
          <a:endParaRPr lang="en-US"/>
        </a:p>
      </dgm:t>
    </dgm:pt>
    <dgm:pt modelId="{12B53A59-A772-437D-85B3-B7474E89BBED}">
      <dgm:prSet phldrT="[Text]"/>
      <dgm:spPr/>
      <dgm:t>
        <a:bodyPr/>
        <a:lstStyle/>
        <a:p>
          <a:r>
            <a:rPr lang="en-US" sz="1200" b="0" cap="none" spc="0" dirty="0">
              <a:ln w="0"/>
              <a:effectLst>
                <a:outerShdw blurRad="38100" dist="19050" dir="2700000" algn="tl" rotWithShape="0">
                  <a:schemeClr val="dk1">
                    <a:alpha val="40000"/>
                  </a:schemeClr>
                </a:outerShdw>
              </a:effectLst>
            </a:rPr>
            <a:t>Unit/College Process</a:t>
          </a:r>
        </a:p>
      </dgm:t>
    </dgm:pt>
    <dgm:pt modelId="{591EAD7B-E09F-470C-BD27-15F55B6F6847}" type="parTrans" cxnId="{E0A2A853-C2B2-4699-8F07-B0A9AA19795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09A249A-F521-4EBC-B107-E9D628F71D9B}" type="sibTrans" cxnId="{E0A2A853-C2B2-4699-8F07-B0A9AA19795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8D09380A-0960-4792-A745-528F038ABF03}">
      <dgm:prSet phldrT="[Text]" custT="1"/>
      <dgm:spPr/>
      <dgm:t>
        <a:bodyPr/>
        <a:lstStyle/>
        <a:p>
          <a:r>
            <a:rPr lang="en-US" sz="1100" b="0" cap="none" spc="0" dirty="0">
              <a:ln w="0"/>
              <a:effectLst>
                <a:outerShdw blurRad="38100" dist="19050" dir="2700000" algn="tl" rotWithShape="0">
                  <a:schemeClr val="dk1">
                    <a:alpha val="40000"/>
                  </a:schemeClr>
                </a:outerShdw>
              </a:effectLst>
            </a:rPr>
            <a:t>Unit puts the requested changes and state forms into CIM</a:t>
          </a:r>
        </a:p>
      </dgm:t>
    </dgm:pt>
    <dgm:pt modelId="{BBECCF10-ACA9-4B96-A19D-EEBF8CE92CFB}" type="parTrans" cxnId="{910CD4AC-1DD0-406B-ABEF-F73B93CD8C18}">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2C8B14B-336A-4A5A-B910-DBBC1E5B7AEB}" type="sibTrans" cxnId="{910CD4AC-1DD0-406B-ABEF-F73B93CD8C18}">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E49119E-7690-452F-930B-022B0493F5F1}">
      <dgm:prSet phldrT="[Text]"/>
      <dgm:spPr/>
      <dgm:t>
        <a:bodyPr/>
        <a:lstStyle/>
        <a:p>
          <a:r>
            <a:rPr lang="en-US" sz="1200" b="0" cap="none" spc="0">
              <a:ln w="0"/>
              <a:effectLst>
                <a:outerShdw blurRad="38100" dist="19050" dir="2700000" algn="tl" rotWithShape="0">
                  <a:schemeClr val="dk1">
                    <a:alpha val="40000"/>
                  </a:schemeClr>
                </a:outerShdw>
              </a:effectLst>
            </a:rPr>
            <a:t>Vice Provost for AI</a:t>
          </a:r>
          <a:endParaRPr lang="en-US" sz="1200" b="0" cap="none" spc="0" dirty="0">
            <a:ln w="0"/>
            <a:effectLst>
              <a:outerShdw blurRad="38100" dist="19050" dir="2700000" algn="tl" rotWithShape="0">
                <a:schemeClr val="dk1">
                  <a:alpha val="40000"/>
                </a:schemeClr>
              </a:outerShdw>
            </a:effectLst>
          </a:endParaRPr>
        </a:p>
      </dgm:t>
    </dgm:pt>
    <dgm:pt modelId="{366432AD-8C47-46F9-9C8F-4A73A75BEFB3}" type="parTrans" cxnId="{6EA60347-C7B0-446E-AEA1-F4CBD152A0AC}">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066B113-0F4B-4156-AE0D-845A177A29CD}" type="sibTrans" cxnId="{6EA60347-C7B0-446E-AEA1-F4CBD152A0AC}">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38365ADF-9565-402D-995F-135196A6D96C}">
      <dgm:prSet phldrT="[Text]" custT="1"/>
      <dgm:spPr/>
      <dgm:t>
        <a:bodyPr/>
        <a:lstStyle/>
        <a:p>
          <a:r>
            <a:rPr lang="en-US" sz="1100" b="0" cap="none" spc="0">
              <a:ln w="0"/>
              <a:effectLst>
                <a:outerShdw blurRad="38100" dist="19050" dir="2700000" algn="tl" rotWithShape="0">
                  <a:schemeClr val="dk1">
                    <a:alpha val="40000"/>
                  </a:schemeClr>
                </a:outerShdw>
              </a:effectLst>
            </a:rPr>
            <a:t>This office receives the approval via the CIM workflow by October 1.</a:t>
          </a:r>
          <a:endParaRPr lang="en-US" sz="1100" b="0" cap="none" spc="0" dirty="0">
            <a:ln w="0"/>
            <a:effectLst>
              <a:outerShdw blurRad="38100" dist="19050" dir="2700000" algn="tl" rotWithShape="0">
                <a:schemeClr val="dk1">
                  <a:alpha val="40000"/>
                </a:schemeClr>
              </a:outerShdw>
            </a:effectLst>
          </a:endParaRPr>
        </a:p>
      </dgm:t>
    </dgm:pt>
    <dgm:pt modelId="{9E72FDBD-F80B-448E-B27B-FB4E358DE9D6}" type="parTrans" cxnId="{A5EE6A40-DF66-429F-8ECF-7E0287E23A9F}">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EC65F1F0-2D27-4F4B-86A9-33D27E8F3E11}" type="sibTrans" cxnId="{A5EE6A40-DF66-429F-8ECF-7E0287E23A9F}">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8F4CB954-DB9D-45E2-A2DA-6402AE53A0EE}">
      <dgm:prSet/>
      <dgm:spPr/>
      <dgm:t>
        <a:bodyPr/>
        <a:lstStyle/>
        <a:p>
          <a:r>
            <a:rPr lang="en-US" sz="1200" b="0" cap="none" spc="0">
              <a:ln w="0"/>
              <a:effectLst>
                <a:outerShdw blurRad="38100" dist="19050" dir="2700000" algn="tl" rotWithShape="0">
                  <a:schemeClr val="dk1">
                    <a:alpha val="40000"/>
                  </a:schemeClr>
                </a:outerShdw>
              </a:effectLst>
            </a:rPr>
            <a:t>Review Process</a:t>
          </a:r>
          <a:endParaRPr lang="en-US" sz="1200" b="0" cap="none" spc="0" dirty="0">
            <a:ln w="0"/>
            <a:effectLst>
              <a:outerShdw blurRad="38100" dist="19050" dir="2700000" algn="tl" rotWithShape="0">
                <a:schemeClr val="dk1">
                  <a:alpha val="40000"/>
                </a:schemeClr>
              </a:outerShdw>
            </a:effectLst>
          </a:endParaRPr>
        </a:p>
      </dgm:t>
    </dgm:pt>
    <dgm:pt modelId="{2972FA35-6716-41B4-A2E3-DD16F93C0979}" type="parTrans" cxnId="{79BA23B7-FC9E-4C52-B799-015DC4AA594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C4C76A9D-8342-41FC-B8AF-7EEB0B5A1B5F}" type="sibTrans" cxnId="{79BA23B7-FC9E-4C52-B799-015DC4AA594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582CF096-A9F3-4B82-B1BC-9457F8E0F89F}">
      <dgm:prSet custT="1"/>
      <dgm:spPr/>
      <dgm:t>
        <a:bodyPr/>
        <a:lstStyle/>
        <a:p>
          <a:r>
            <a:rPr lang="en-US" sz="1100" b="0" cap="none" spc="0" dirty="0">
              <a:ln w="0"/>
              <a:effectLst>
                <a:outerShdw blurRad="38100" dist="19050" dir="2700000" algn="tl" rotWithShape="0">
                  <a:schemeClr val="dk1">
                    <a:alpha val="40000"/>
                  </a:schemeClr>
                </a:outerShdw>
              </a:effectLst>
            </a:rPr>
            <a:t>As needed IEA will review as well as Registrar’s office, and curriculum. All reviews are documented in CIM workflow.</a:t>
          </a:r>
        </a:p>
      </dgm:t>
    </dgm:pt>
    <dgm:pt modelId="{13683E0D-1F6F-4E4F-828A-C88363F4EF69}" type="parTrans" cxnId="{B2AF1A94-4FAA-4D1B-99CB-BFFFF493F522}">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4D61A1C3-4064-4286-956B-CD15C577DD6D}" type="sibTrans" cxnId="{B2AF1A94-4FAA-4D1B-99CB-BFFFF493F522}">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BECDCFC5-3C7F-4A63-8804-310BF64E3C6A}">
      <dgm:prSet/>
      <dgm:spPr/>
      <dgm:t>
        <a:bodyPr/>
        <a:lstStyle/>
        <a:p>
          <a:r>
            <a:rPr lang="en-US" sz="1200" b="0" cap="none" spc="0" dirty="0">
              <a:ln w="0"/>
              <a:effectLst>
                <a:outerShdw blurRad="38100" dist="19050" dir="2700000" algn="tl" rotWithShape="0">
                  <a:schemeClr val="dk1">
                    <a:alpha val="40000"/>
                  </a:schemeClr>
                </a:outerShdw>
              </a:effectLst>
            </a:rPr>
            <a:t>UCC</a:t>
          </a:r>
        </a:p>
      </dgm:t>
    </dgm:pt>
    <dgm:pt modelId="{0AC19410-9CD7-4279-ABAD-D028F99B55E3}" type="parTrans" cxnId="{DD1B029C-6623-47DB-A2A8-79AD182962E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78A76E54-3D02-4C81-8FA9-18E774C242F9}" type="sibTrans" cxnId="{DD1B029C-6623-47DB-A2A8-79AD182962E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325AB760-2DBD-43C5-A75D-1840AA50204C}">
      <dgm:prSet custT="1"/>
      <dgm:spPr/>
      <dgm:t>
        <a:bodyPr/>
        <a:lstStyle/>
        <a:p>
          <a:r>
            <a:rPr lang="en-US" sz="1100" b="0" cap="none" spc="0" dirty="0">
              <a:ln w="0"/>
              <a:effectLst>
                <a:outerShdw blurRad="38100" dist="19050" dir="2700000" algn="tl" rotWithShape="0">
                  <a:schemeClr val="dk1">
                    <a:alpha val="40000"/>
                  </a:schemeClr>
                </a:outerShdw>
              </a:effectLst>
            </a:rPr>
            <a:t>Once approved at all levels in CIM the changes are ready to go to UCC</a:t>
          </a:r>
        </a:p>
      </dgm:t>
    </dgm:pt>
    <dgm:pt modelId="{30EE8E6D-4037-48A6-B795-6F370597E098}" type="parTrans" cxnId="{2F8DC83F-F7E7-4B95-867E-F1820428434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5C10090-3EDD-488B-ABBD-6057843B7264}" type="sibTrans" cxnId="{2F8DC83F-F7E7-4B95-867E-F1820428434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5061EE2B-8E0D-4333-97F8-D04A09DA5B44}">
      <dgm:prSet/>
      <dgm:spPr/>
      <dgm:t>
        <a:bodyPr/>
        <a:lstStyle/>
        <a:p>
          <a:r>
            <a:rPr lang="en-US" sz="1200" b="0" cap="none" spc="0" dirty="0">
              <a:ln w="0"/>
              <a:effectLst>
                <a:outerShdw blurRad="38100" dist="19050" dir="2700000" algn="tl" rotWithShape="0">
                  <a:schemeClr val="dk1">
                    <a:alpha val="40000"/>
                  </a:schemeClr>
                </a:outerShdw>
              </a:effectLst>
            </a:rPr>
            <a:t>Senate</a:t>
          </a:r>
        </a:p>
      </dgm:t>
    </dgm:pt>
    <dgm:pt modelId="{DAAC5886-6D46-4028-9569-2A0638F59629}" type="parTrans" cxnId="{56DFFC1B-EC75-4EBB-BE7B-7513E166D4E9}">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58D3C1A-81A0-447B-A0AE-E84994B0558F}" type="sibTrans" cxnId="{56DFFC1B-EC75-4EBB-BE7B-7513E166D4E9}">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F2942CE-2A2F-4E6F-995C-8CC02345906B}">
      <dgm:prSet/>
      <dgm:spPr/>
      <dgm:t>
        <a:bodyPr/>
        <a:lstStyle/>
        <a:p>
          <a:r>
            <a:rPr lang="en-US" sz="1200" b="0" cap="none" spc="0" dirty="0">
              <a:ln w="0"/>
              <a:effectLst>
                <a:outerShdw blurRad="38100" dist="19050" dir="2700000" algn="tl" rotWithShape="0">
                  <a:schemeClr val="dk1">
                    <a:alpha val="40000"/>
                  </a:schemeClr>
                </a:outerShdw>
              </a:effectLst>
            </a:rPr>
            <a:t>UFM/GPR</a:t>
          </a:r>
        </a:p>
      </dgm:t>
    </dgm:pt>
    <dgm:pt modelId="{DC7BCFA1-0311-4405-A017-AD064B3BCCE2}" type="parTrans" cxnId="{39DD909A-EC1D-4A9A-BF9F-685368A38726}">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4BCD383-7D65-4D4C-BB92-7A9C1B05488E}" type="sibTrans" cxnId="{39DD909A-EC1D-4A9A-BF9F-685368A38726}">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A26080D-2529-4A95-8B37-5138780ADA67}">
      <dgm:prSet custT="1"/>
      <dgm:spPr/>
      <dgm:t>
        <a:bodyPr/>
        <a:lstStyle/>
        <a:p>
          <a:r>
            <a:rPr lang="en-US" sz="1100" b="0" cap="none" spc="0" dirty="0">
              <a:ln w="0"/>
              <a:effectLst>
                <a:outerShdw blurRad="38100" dist="19050" dir="2700000" algn="tl" rotWithShape="0">
                  <a:schemeClr val="dk1">
                    <a:alpha val="40000"/>
                  </a:schemeClr>
                </a:outerShdw>
              </a:effectLst>
            </a:rPr>
            <a:t>Item will either appear on the next UFM or will be on a GPR</a:t>
          </a:r>
        </a:p>
      </dgm:t>
    </dgm:pt>
    <dgm:pt modelId="{C851792F-F902-4F25-A6A3-9E86F40BA38A}" type="parTrans" cxnId="{BDA34A90-279D-4139-931D-149BFB1FAD8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C058EDC8-D66C-4B63-9DE3-B719E1C87C56}" type="sibTrans" cxnId="{BDA34A90-279D-4139-931D-149BFB1FAD8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89C9305-D533-4949-A9AC-3DF011215A27}">
      <dgm:prSet/>
      <dgm:spPr/>
      <dgm:t>
        <a:bodyPr/>
        <a:lstStyle/>
        <a:p>
          <a:r>
            <a:rPr lang="en-US" sz="1200" b="0" cap="none" spc="0">
              <a:ln w="0"/>
              <a:effectLst>
                <a:outerShdw blurRad="38100" dist="19050" dir="2700000" algn="tl" rotWithShape="0">
                  <a:schemeClr val="dk1">
                    <a:alpha val="40000"/>
                  </a:schemeClr>
                </a:outerShdw>
              </a:effectLst>
            </a:rPr>
            <a:t>Vice Provost for AI</a:t>
          </a:r>
          <a:endParaRPr lang="en-US" sz="1200" b="0" cap="none" spc="0" dirty="0">
            <a:ln w="0"/>
            <a:effectLst>
              <a:outerShdw blurRad="38100" dist="19050" dir="2700000" algn="tl" rotWithShape="0">
                <a:schemeClr val="dk1">
                  <a:alpha val="40000"/>
                </a:schemeClr>
              </a:outerShdw>
            </a:effectLst>
          </a:endParaRPr>
        </a:p>
      </dgm:t>
    </dgm:pt>
    <dgm:pt modelId="{23C50027-0004-4AB4-A7E6-3FABC42B24DA}" type="parTrans" cxnId="{3913BB5C-7DE7-4A11-B709-BFE7EA8AFE6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4427F4E-EF3D-4125-A149-9246CB269B1A}" type="sibTrans" cxnId="{3913BB5C-7DE7-4A11-B709-BFE7EA8AFE6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8B45FB75-2DD0-432E-A1B3-CB95174E144C}">
      <dgm:prSet custT="1"/>
      <dgm:spPr/>
      <dgm:t>
        <a:bodyPr/>
        <a:lstStyle/>
        <a:p>
          <a:r>
            <a:rPr lang="en-US" sz="1100" b="0" cap="none" spc="0" dirty="0">
              <a:ln w="0"/>
              <a:effectLst>
                <a:outerShdw blurRad="38100" dist="19050" dir="2700000" algn="tl" rotWithShape="0">
                  <a:schemeClr val="dk1">
                    <a:alpha val="40000"/>
                  </a:schemeClr>
                </a:outerShdw>
              </a:effectLst>
            </a:rPr>
            <a:t>Following faculty approval, the President reviews/approves.</a:t>
          </a:r>
        </a:p>
      </dgm:t>
    </dgm:pt>
    <dgm:pt modelId="{4A70D8CD-95AB-46B4-BD3F-75AF2415129F}" type="parTrans" cxnId="{6A3392CE-E470-492C-AF3E-47C8B788D44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D58CB008-B740-4602-B23B-BD3A04EE5FB3}" type="sibTrans" cxnId="{6A3392CE-E470-492C-AF3E-47C8B788D44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73BAD09-4C12-4F1E-97CA-C015D3A51415}">
      <dgm:prSet/>
      <dgm:spPr/>
      <dgm:t>
        <a:bodyPr/>
        <a:lstStyle/>
        <a:p>
          <a:endParaRPr lang="en-US" sz="900" b="0" cap="none" spc="0" dirty="0">
            <a:ln w="0"/>
            <a:solidFill>
              <a:schemeClr val="tx1"/>
            </a:solidFill>
            <a:effectLst>
              <a:outerShdw blurRad="38100" dist="19050" dir="2700000" algn="tl" rotWithShape="0">
                <a:schemeClr val="dk1">
                  <a:alpha val="40000"/>
                </a:schemeClr>
              </a:outerShdw>
            </a:effectLst>
          </a:endParaRPr>
        </a:p>
      </dgm:t>
    </dgm:pt>
    <dgm:pt modelId="{1C06159B-78E6-455A-AFBD-2BA0875EB8C0}" type="parTrans" cxnId="{51CB6CA2-1E48-405D-B6DB-FB9688D6525F}">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DB32A52-5A8C-4937-811E-C062D428011C}" type="sibTrans" cxnId="{51CB6CA2-1E48-405D-B6DB-FB9688D6525F}">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FBAA2EA-E210-49D0-9B95-CBAC2231967E}">
      <dgm:prSet phldrT="[Text]" custT="1"/>
      <dgm:spPr/>
      <dgm:t>
        <a:bodyPr/>
        <a:lstStyle/>
        <a:p>
          <a:r>
            <a:rPr lang="en-US" sz="1100" b="0" cap="none" spc="0" dirty="0">
              <a:ln w="0"/>
              <a:effectLst>
                <a:outerShdw blurRad="38100" dist="19050" dir="2700000" algn="tl" rotWithShape="0">
                  <a:schemeClr val="dk1">
                    <a:alpha val="40000"/>
                  </a:schemeClr>
                </a:outerShdw>
              </a:effectLst>
            </a:rPr>
            <a:t>Execute any unit and college level approvals</a:t>
          </a:r>
        </a:p>
      </dgm:t>
    </dgm:pt>
    <dgm:pt modelId="{FCD40CDD-61F1-4F05-B480-33DEF2782AD2}" type="parTrans" cxnId="{BA076117-5D55-4B2B-A6CE-54598E1A2307}">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3DFE576-28A4-43DF-90CF-2665A5DBD4E1}" type="sibTrans" cxnId="{BA076117-5D55-4B2B-A6CE-54598E1A2307}">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9D2F293-5086-4EA5-BDD9-02859716D757}">
      <dgm:prSet phldrT="[Text]" custT="1"/>
      <dgm:spPr/>
      <dgm:t>
        <a:bodyPr/>
        <a:lstStyle/>
        <a:p>
          <a:r>
            <a:rPr lang="en-US" sz="1100" b="0" cap="none" spc="0">
              <a:ln w="0"/>
              <a:effectLst>
                <a:outerShdw blurRad="38100" dist="19050" dir="2700000" algn="tl" rotWithShape="0">
                  <a:schemeClr val="dk1">
                    <a:alpha val="40000"/>
                  </a:schemeClr>
                </a:outerShdw>
              </a:effectLst>
            </a:rPr>
            <a:t>Have dean approve as the final approval</a:t>
          </a:r>
          <a:endParaRPr lang="en-US" sz="1100" b="0" cap="none" spc="0" dirty="0">
            <a:ln w="0"/>
            <a:effectLst>
              <a:outerShdw blurRad="38100" dist="19050" dir="2700000" algn="tl" rotWithShape="0">
                <a:schemeClr val="dk1">
                  <a:alpha val="40000"/>
                </a:schemeClr>
              </a:outerShdw>
            </a:effectLst>
          </a:endParaRPr>
        </a:p>
      </dgm:t>
    </dgm:pt>
    <dgm:pt modelId="{742BD843-1D79-49BB-B73F-7006B239B296}" type="parTrans" cxnId="{D5FFC39B-9649-4EEF-97FB-F86CCD658D62}">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36DC668D-1EEF-4498-AD2F-7E74C023CCA6}" type="sibTrans" cxnId="{D5FFC39B-9649-4EEF-97FB-F86CCD658D62}">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3533EDC-A7EC-44AE-A7EB-6638C6795767}">
      <dgm:prSet phldrT="[Text]" custT="1"/>
      <dgm:spPr/>
      <dgm:t>
        <a:bodyPr/>
        <a:lstStyle/>
        <a:p>
          <a:r>
            <a:rPr lang="en-US" sz="1100" b="0" cap="none" spc="0">
              <a:ln w="0"/>
              <a:effectLst>
                <a:outerShdw blurRad="38100" dist="19050" dir="2700000" algn="tl" rotWithShape="0">
                  <a:schemeClr val="dk1">
                    <a:alpha val="40000"/>
                  </a:schemeClr>
                </a:outerShdw>
              </a:effectLst>
            </a:rPr>
            <a:t>VPAI will review and either move on in workflow or return to college.</a:t>
          </a:r>
          <a:endParaRPr lang="en-US" sz="1100" b="0" cap="none" spc="0" dirty="0">
            <a:ln w="0"/>
            <a:effectLst>
              <a:outerShdw blurRad="38100" dist="19050" dir="2700000" algn="tl" rotWithShape="0">
                <a:schemeClr val="dk1">
                  <a:alpha val="40000"/>
                </a:schemeClr>
              </a:outerShdw>
            </a:effectLst>
          </a:endParaRPr>
        </a:p>
      </dgm:t>
    </dgm:pt>
    <dgm:pt modelId="{51336565-A407-43A5-B33A-0BD567D8D84C}" type="parTrans" cxnId="{B0D89F3C-D684-42DF-89F6-4FAAC01BABB6}">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E11EAC29-397A-412F-A03C-F678A0757EB4}" type="sibTrans" cxnId="{B0D89F3C-D684-42DF-89F6-4FAAC01BABB6}">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4481A3A8-5B64-4282-8EC5-EFF3FF8E7D17}">
      <dgm:prSet custT="1"/>
      <dgm:spPr/>
      <dgm:t>
        <a:bodyPr/>
        <a:lstStyle/>
        <a:p>
          <a:r>
            <a:rPr lang="en-US" sz="1100" b="0" cap="none" spc="0" dirty="0">
              <a:ln w="0"/>
              <a:effectLst>
                <a:outerShdw blurRad="38100" dist="19050" dir="2700000" algn="tl" rotWithShape="0">
                  <a:schemeClr val="dk1">
                    <a:alpha val="40000"/>
                  </a:schemeClr>
                </a:outerShdw>
              </a:effectLst>
            </a:rPr>
            <a:t>Presented to senate for a vote.</a:t>
          </a:r>
        </a:p>
      </dgm:t>
    </dgm:pt>
    <dgm:pt modelId="{07B63C0C-B145-4EDE-A150-2AB19F143315}" type="sibTrans" cxnId="{1FED49F5-097F-4A94-9D29-AB80E95CABFA}">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30AF0789-8B91-447D-B113-85D0CE378140}" type="parTrans" cxnId="{1FED49F5-097F-4A94-9D29-AB80E95CABFA}">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5E9BF69-A65E-46D3-9801-E613CDD3E243}">
      <dgm:prSet custT="1"/>
      <dgm:spPr/>
      <dgm:t>
        <a:bodyPr/>
        <a:lstStyle/>
        <a:p>
          <a:r>
            <a:rPr lang="en-US" sz="1100" b="0" cap="none" spc="0" dirty="0">
              <a:ln w="0"/>
              <a:effectLst>
                <a:outerShdw blurRad="38100" dist="19050" dir="2700000" algn="tl" rotWithShape="0">
                  <a:schemeClr val="dk1">
                    <a:alpha val="40000"/>
                  </a:schemeClr>
                </a:outerShdw>
              </a:effectLst>
            </a:rPr>
            <a:t>Items that do not make the February UFM may not make the deadline in order to get into the following year catalog</a:t>
          </a:r>
        </a:p>
      </dgm:t>
    </dgm:pt>
    <dgm:pt modelId="{229D667E-06C1-48EB-A0AD-F679EA036F80}" type="parTrans" cxnId="{3CD711B3-0C17-40F2-8BD8-B8BE3D3C8A3A}">
      <dgm:prSet/>
      <dgm:spPr/>
    </dgm:pt>
    <dgm:pt modelId="{88ED03DE-A485-48C0-B094-DEE8FC4B63F4}" type="sibTrans" cxnId="{3CD711B3-0C17-40F2-8BD8-B8BE3D3C8A3A}">
      <dgm:prSet/>
      <dgm:spPr/>
    </dgm:pt>
    <dgm:pt modelId="{C04BC9B5-DC4B-478D-9FCE-B0A06EDDA26B}">
      <dgm:prSet custT="1"/>
      <dgm:spPr/>
      <dgm:t>
        <a:bodyPr/>
        <a:lstStyle/>
        <a:p>
          <a:r>
            <a:rPr lang="en-US" sz="1100" b="0" cap="none" spc="0" dirty="0">
              <a:ln w="0"/>
              <a:effectLst>
                <a:outerShdw blurRad="38100" dist="19050" dir="2700000" algn="tl" rotWithShape="0">
                  <a:schemeClr val="dk1">
                    <a:alpha val="40000"/>
                  </a:schemeClr>
                </a:outerShdw>
              </a:effectLst>
            </a:rPr>
            <a:t>Then the documentation is sent to the state and NWCCU</a:t>
          </a:r>
        </a:p>
      </dgm:t>
    </dgm:pt>
    <dgm:pt modelId="{9ACC4D18-5266-4939-900A-669EDC3D90DA}" type="parTrans" cxnId="{48336E2A-D831-4539-8121-C122A4BD5573}">
      <dgm:prSet/>
      <dgm:spPr/>
    </dgm:pt>
    <dgm:pt modelId="{CCCF0A05-2C70-44D8-9929-B475A15A95E4}" type="sibTrans" cxnId="{48336E2A-D831-4539-8121-C122A4BD5573}">
      <dgm:prSet/>
      <dgm:spPr/>
    </dgm:pt>
    <dgm:pt modelId="{9B7AB95B-695C-4AD4-B1BD-71EC53C60F48}">
      <dgm:prSet custT="1"/>
      <dgm:spPr/>
      <dgm:t>
        <a:bodyPr/>
        <a:lstStyle/>
        <a:p>
          <a:r>
            <a:rPr lang="en-US" sz="1100" b="0" cap="none" spc="0" dirty="0">
              <a:ln w="0"/>
              <a:effectLst>
                <a:outerShdw blurRad="38100" dist="19050" dir="2700000" algn="tl" rotWithShape="0">
                  <a:schemeClr val="dk1">
                    <a:alpha val="40000"/>
                  </a:schemeClr>
                </a:outerShdw>
              </a:effectLst>
            </a:rPr>
            <a:t>VPAI office will notify broadly when final approvals are completed</a:t>
          </a:r>
        </a:p>
      </dgm:t>
    </dgm:pt>
    <dgm:pt modelId="{1B119C11-63FE-45EC-B166-9F9579382BCC}" type="parTrans" cxnId="{515A6181-295B-4E18-B573-831E91524C6F}">
      <dgm:prSet/>
      <dgm:spPr/>
    </dgm:pt>
    <dgm:pt modelId="{C651E244-3135-4275-8E03-AEB73A17ED78}" type="sibTrans" cxnId="{515A6181-295B-4E18-B573-831E91524C6F}">
      <dgm:prSet/>
      <dgm:spPr/>
    </dgm:pt>
    <dgm:pt modelId="{EBAAD567-A0F6-4186-915C-AD66A1297397}" type="pres">
      <dgm:prSet presAssocID="{FB750F14-6EA8-4A32-A7CB-EF2F59EC4398}" presName="diagram" presStyleCnt="0">
        <dgm:presLayoutVars>
          <dgm:dir/>
          <dgm:resizeHandles val="exact"/>
        </dgm:presLayoutVars>
      </dgm:prSet>
      <dgm:spPr/>
    </dgm:pt>
    <dgm:pt modelId="{EEF7B665-CBC9-40E8-90F3-402C93DA8417}" type="pres">
      <dgm:prSet presAssocID="{12B53A59-A772-437D-85B3-B7474E89BBED}" presName="node" presStyleLbl="node1" presStyleIdx="0" presStyleCnt="7">
        <dgm:presLayoutVars>
          <dgm:bulletEnabled val="1"/>
        </dgm:presLayoutVars>
      </dgm:prSet>
      <dgm:spPr/>
    </dgm:pt>
    <dgm:pt modelId="{079FD18A-426E-4C87-9965-D7B734A148D6}" type="pres">
      <dgm:prSet presAssocID="{A09A249A-F521-4EBC-B107-E9D628F71D9B}" presName="sibTrans" presStyleLbl="sibTrans2D1" presStyleIdx="0" presStyleCnt="6"/>
      <dgm:spPr/>
    </dgm:pt>
    <dgm:pt modelId="{367C16AD-F078-4565-A7B6-3360F3F06842}" type="pres">
      <dgm:prSet presAssocID="{A09A249A-F521-4EBC-B107-E9D628F71D9B}" presName="connectorText" presStyleLbl="sibTrans2D1" presStyleIdx="0" presStyleCnt="6"/>
      <dgm:spPr/>
    </dgm:pt>
    <dgm:pt modelId="{A88ED415-B4DB-4494-8663-66F04057C072}" type="pres">
      <dgm:prSet presAssocID="{2E49119E-7690-452F-930B-022B0493F5F1}" presName="node" presStyleLbl="node1" presStyleIdx="1" presStyleCnt="7">
        <dgm:presLayoutVars>
          <dgm:bulletEnabled val="1"/>
        </dgm:presLayoutVars>
      </dgm:prSet>
      <dgm:spPr/>
    </dgm:pt>
    <dgm:pt modelId="{754C52A8-5701-48BB-81C8-FA2389995F86}" type="pres">
      <dgm:prSet presAssocID="{6066B113-0F4B-4156-AE0D-845A177A29CD}" presName="sibTrans" presStyleLbl="sibTrans2D1" presStyleIdx="1" presStyleCnt="6"/>
      <dgm:spPr/>
    </dgm:pt>
    <dgm:pt modelId="{B19CF6FD-B980-4472-881B-6DEECB2D7FF3}" type="pres">
      <dgm:prSet presAssocID="{6066B113-0F4B-4156-AE0D-845A177A29CD}" presName="connectorText" presStyleLbl="sibTrans2D1" presStyleIdx="1" presStyleCnt="6"/>
      <dgm:spPr/>
    </dgm:pt>
    <dgm:pt modelId="{2341855A-6C08-46A4-A809-1B7BD5A0BB86}" type="pres">
      <dgm:prSet presAssocID="{8F4CB954-DB9D-45E2-A2DA-6402AE53A0EE}" presName="node" presStyleLbl="node1" presStyleIdx="2" presStyleCnt="7">
        <dgm:presLayoutVars>
          <dgm:bulletEnabled val="1"/>
        </dgm:presLayoutVars>
      </dgm:prSet>
      <dgm:spPr/>
    </dgm:pt>
    <dgm:pt modelId="{FD78E694-7E06-4F7D-A927-5E7D4CD35EEA}" type="pres">
      <dgm:prSet presAssocID="{C4C76A9D-8342-41FC-B8AF-7EEB0B5A1B5F}" presName="sibTrans" presStyleLbl="sibTrans2D1" presStyleIdx="2" presStyleCnt="6"/>
      <dgm:spPr/>
    </dgm:pt>
    <dgm:pt modelId="{15C58CB5-41A2-48FB-B0B3-7F5A971BF751}" type="pres">
      <dgm:prSet presAssocID="{C4C76A9D-8342-41FC-B8AF-7EEB0B5A1B5F}" presName="connectorText" presStyleLbl="sibTrans2D1" presStyleIdx="2" presStyleCnt="6"/>
      <dgm:spPr/>
    </dgm:pt>
    <dgm:pt modelId="{E2B8D445-70E8-41E4-9BFC-90834F3AE55C}" type="pres">
      <dgm:prSet presAssocID="{BECDCFC5-3C7F-4A63-8804-310BF64E3C6A}" presName="node" presStyleLbl="node1" presStyleIdx="3" presStyleCnt="7">
        <dgm:presLayoutVars>
          <dgm:bulletEnabled val="1"/>
        </dgm:presLayoutVars>
      </dgm:prSet>
      <dgm:spPr/>
    </dgm:pt>
    <dgm:pt modelId="{D6CEA16D-902D-411C-8CDA-EADA6EEE88A3}" type="pres">
      <dgm:prSet presAssocID="{78A76E54-3D02-4C81-8FA9-18E774C242F9}" presName="sibTrans" presStyleLbl="sibTrans2D1" presStyleIdx="3" presStyleCnt="6"/>
      <dgm:spPr/>
    </dgm:pt>
    <dgm:pt modelId="{DF1614BB-D8BB-46A7-AE48-33126ECF1F90}" type="pres">
      <dgm:prSet presAssocID="{78A76E54-3D02-4C81-8FA9-18E774C242F9}" presName="connectorText" presStyleLbl="sibTrans2D1" presStyleIdx="3" presStyleCnt="6"/>
      <dgm:spPr/>
    </dgm:pt>
    <dgm:pt modelId="{09458DAF-7333-47A8-B9E1-D573D14CC987}" type="pres">
      <dgm:prSet presAssocID="{5061EE2B-8E0D-4333-97F8-D04A09DA5B44}" presName="node" presStyleLbl="node1" presStyleIdx="4" presStyleCnt="7">
        <dgm:presLayoutVars>
          <dgm:bulletEnabled val="1"/>
        </dgm:presLayoutVars>
      </dgm:prSet>
      <dgm:spPr/>
    </dgm:pt>
    <dgm:pt modelId="{8845B821-ADEA-4C37-81F0-AD2E3F0BEE21}" type="pres">
      <dgm:prSet presAssocID="{658D3C1A-81A0-447B-A0AE-E84994B0558F}" presName="sibTrans" presStyleLbl="sibTrans2D1" presStyleIdx="4" presStyleCnt="6"/>
      <dgm:spPr/>
    </dgm:pt>
    <dgm:pt modelId="{22C49DC7-0912-4D25-89F6-E261836604E6}" type="pres">
      <dgm:prSet presAssocID="{658D3C1A-81A0-447B-A0AE-E84994B0558F}" presName="connectorText" presStyleLbl="sibTrans2D1" presStyleIdx="4" presStyleCnt="6"/>
      <dgm:spPr/>
    </dgm:pt>
    <dgm:pt modelId="{D5585E3E-651C-4B63-A255-96D9C806D4E5}" type="pres">
      <dgm:prSet presAssocID="{0F2942CE-2A2F-4E6F-995C-8CC02345906B}" presName="node" presStyleLbl="node1" presStyleIdx="5" presStyleCnt="7">
        <dgm:presLayoutVars>
          <dgm:bulletEnabled val="1"/>
        </dgm:presLayoutVars>
      </dgm:prSet>
      <dgm:spPr/>
    </dgm:pt>
    <dgm:pt modelId="{DF539E4D-84CC-4E7B-B55D-EA50F3B2447F}" type="pres">
      <dgm:prSet presAssocID="{A4BCD383-7D65-4D4C-BB92-7A9C1B05488E}" presName="sibTrans" presStyleLbl="sibTrans2D1" presStyleIdx="5" presStyleCnt="6"/>
      <dgm:spPr/>
    </dgm:pt>
    <dgm:pt modelId="{ACAA915D-FEDA-4082-8656-9112A2F1445F}" type="pres">
      <dgm:prSet presAssocID="{A4BCD383-7D65-4D4C-BB92-7A9C1B05488E}" presName="connectorText" presStyleLbl="sibTrans2D1" presStyleIdx="5" presStyleCnt="6"/>
      <dgm:spPr/>
    </dgm:pt>
    <dgm:pt modelId="{C0C0D921-0C1C-4F99-B138-BCBA2969AC45}" type="pres">
      <dgm:prSet presAssocID="{089C9305-D533-4949-A9AC-3DF011215A27}" presName="node" presStyleLbl="node1" presStyleIdx="6" presStyleCnt="7" custScaleX="111856" custScaleY="95438">
        <dgm:presLayoutVars>
          <dgm:bulletEnabled val="1"/>
        </dgm:presLayoutVars>
      </dgm:prSet>
      <dgm:spPr/>
    </dgm:pt>
  </dgm:ptLst>
  <dgm:cxnLst>
    <dgm:cxn modelId="{BA076117-5D55-4B2B-A6CE-54598E1A2307}" srcId="{12B53A59-A772-437D-85B3-B7474E89BBED}" destId="{0FBAA2EA-E210-49D0-9B95-CBAC2231967E}" srcOrd="1" destOrd="0" parTransId="{FCD40CDD-61F1-4F05-B480-33DEF2782AD2}" sibTransId="{23DFE576-28A4-43DF-90CF-2665A5DBD4E1}"/>
    <dgm:cxn modelId="{032D8B1B-A026-4063-BE58-240C2064138D}" type="presOf" srcId="{0F2942CE-2A2F-4E6F-995C-8CC02345906B}" destId="{D5585E3E-651C-4B63-A255-96D9C806D4E5}" srcOrd="0" destOrd="0" presId="urn:microsoft.com/office/officeart/2005/8/layout/process5"/>
    <dgm:cxn modelId="{56DFFC1B-EC75-4EBB-BE7B-7513E166D4E9}" srcId="{FB750F14-6EA8-4A32-A7CB-EF2F59EC4398}" destId="{5061EE2B-8E0D-4333-97F8-D04A09DA5B44}" srcOrd="4" destOrd="0" parTransId="{DAAC5886-6D46-4028-9569-2A0638F59629}" sibTransId="{658D3C1A-81A0-447B-A0AE-E84994B0558F}"/>
    <dgm:cxn modelId="{8E83FE1F-29CE-422D-BBA0-CA598091BE3E}" type="presOf" srcId="{658D3C1A-81A0-447B-A0AE-E84994B0558F}" destId="{8845B821-ADEA-4C37-81F0-AD2E3F0BEE21}" srcOrd="0" destOrd="0" presId="urn:microsoft.com/office/officeart/2005/8/layout/process5"/>
    <dgm:cxn modelId="{EB0BAD29-68CC-4BD3-9B90-BE5B93E78081}" type="presOf" srcId="{78A76E54-3D02-4C81-8FA9-18E774C242F9}" destId="{DF1614BB-D8BB-46A7-AE48-33126ECF1F90}" srcOrd="1" destOrd="0" presId="urn:microsoft.com/office/officeart/2005/8/layout/process5"/>
    <dgm:cxn modelId="{48336E2A-D831-4539-8121-C122A4BD5573}" srcId="{089C9305-D533-4949-A9AC-3DF011215A27}" destId="{C04BC9B5-DC4B-478D-9FCE-B0A06EDDA26B}" srcOrd="1" destOrd="0" parTransId="{9ACC4D18-5266-4939-900A-669EDC3D90DA}" sibTransId="{CCCF0A05-2C70-44D8-9929-B475A15A95E4}"/>
    <dgm:cxn modelId="{9024922E-C065-4B0E-A1B7-D43CE5942C57}" type="presOf" srcId="{2E49119E-7690-452F-930B-022B0493F5F1}" destId="{A88ED415-B4DB-4494-8663-66F04057C072}" srcOrd="0" destOrd="0" presId="urn:microsoft.com/office/officeart/2005/8/layout/process5"/>
    <dgm:cxn modelId="{5B60B532-1441-4EA5-9312-58BDE017D975}" type="presOf" srcId="{089C9305-D533-4949-A9AC-3DF011215A27}" destId="{C0C0D921-0C1C-4F99-B138-BCBA2969AC45}" srcOrd="0" destOrd="0" presId="urn:microsoft.com/office/officeart/2005/8/layout/process5"/>
    <dgm:cxn modelId="{837F4D37-FA11-4F12-81BF-E9C46DE33ACA}" type="presOf" srcId="{A09A249A-F521-4EBC-B107-E9D628F71D9B}" destId="{367C16AD-F078-4565-A7B6-3360F3F06842}" srcOrd="1" destOrd="0" presId="urn:microsoft.com/office/officeart/2005/8/layout/process5"/>
    <dgm:cxn modelId="{52E17539-0069-408D-A1ED-1B4CA8E0BE3B}" type="presOf" srcId="{A4BCD383-7D65-4D4C-BB92-7A9C1B05488E}" destId="{ACAA915D-FEDA-4082-8656-9112A2F1445F}" srcOrd="1" destOrd="0" presId="urn:microsoft.com/office/officeart/2005/8/layout/process5"/>
    <dgm:cxn modelId="{44AAC839-D132-4867-9D34-F77D2CFE2B5C}" type="presOf" srcId="{AA26080D-2529-4A95-8B37-5138780ADA67}" destId="{D5585E3E-651C-4B63-A255-96D9C806D4E5}" srcOrd="0" destOrd="1" presId="urn:microsoft.com/office/officeart/2005/8/layout/process5"/>
    <dgm:cxn modelId="{B0D89F3C-D684-42DF-89F6-4FAAC01BABB6}" srcId="{2E49119E-7690-452F-930B-022B0493F5F1}" destId="{63533EDC-A7EC-44AE-A7EB-6638C6795767}" srcOrd="1" destOrd="0" parTransId="{51336565-A407-43A5-B33A-0BD567D8D84C}" sibTransId="{E11EAC29-397A-412F-A03C-F678A0757EB4}"/>
    <dgm:cxn modelId="{090F103D-E3CE-481F-B86B-63F525F6BD90}" type="presOf" srcId="{F73BAD09-4C12-4F1E-97CA-C015D3A51415}" destId="{C0C0D921-0C1C-4F99-B138-BCBA2969AC45}" srcOrd="0" destOrd="4" presId="urn:microsoft.com/office/officeart/2005/8/layout/process5"/>
    <dgm:cxn modelId="{9818353D-9936-4BBE-86A6-D07E1CC47238}" type="presOf" srcId="{F5E9BF69-A65E-46D3-9801-E613CDD3E243}" destId="{D5585E3E-651C-4B63-A255-96D9C806D4E5}" srcOrd="0" destOrd="2" presId="urn:microsoft.com/office/officeart/2005/8/layout/process5"/>
    <dgm:cxn modelId="{2F8DC83F-F7E7-4B95-867E-F1820428434D}" srcId="{BECDCFC5-3C7F-4A63-8804-310BF64E3C6A}" destId="{325AB760-2DBD-43C5-A75D-1840AA50204C}" srcOrd="0" destOrd="0" parTransId="{30EE8E6D-4037-48A6-B795-6F370597E098}" sibTransId="{25C10090-3EDD-488B-ABBD-6057843B7264}"/>
    <dgm:cxn modelId="{A5EE6A40-DF66-429F-8ECF-7E0287E23A9F}" srcId="{2E49119E-7690-452F-930B-022B0493F5F1}" destId="{38365ADF-9565-402D-995F-135196A6D96C}" srcOrd="0" destOrd="0" parTransId="{9E72FDBD-F80B-448E-B27B-FB4E358DE9D6}" sibTransId="{EC65F1F0-2D27-4F4B-86A9-33D27E8F3E11}"/>
    <dgm:cxn modelId="{3913BB5C-7DE7-4A11-B709-BFE7EA8AFE60}" srcId="{FB750F14-6EA8-4A32-A7CB-EF2F59EC4398}" destId="{089C9305-D533-4949-A9AC-3DF011215A27}" srcOrd="6" destOrd="0" parTransId="{23C50027-0004-4AB4-A7E6-3FABC42B24DA}" sibTransId="{64427F4E-EF3D-4125-A149-9246CB269B1A}"/>
    <dgm:cxn modelId="{6EA60347-C7B0-446E-AEA1-F4CBD152A0AC}" srcId="{FB750F14-6EA8-4A32-A7CB-EF2F59EC4398}" destId="{2E49119E-7690-452F-930B-022B0493F5F1}" srcOrd="1" destOrd="0" parTransId="{366432AD-8C47-46F9-9C8F-4A73A75BEFB3}" sibTransId="{6066B113-0F4B-4156-AE0D-845A177A29CD}"/>
    <dgm:cxn modelId="{2F148B67-676E-4D03-87A0-D79EA5A4D78C}" type="presOf" srcId="{C04BC9B5-DC4B-478D-9FCE-B0A06EDDA26B}" destId="{C0C0D921-0C1C-4F99-B138-BCBA2969AC45}" srcOrd="0" destOrd="2" presId="urn:microsoft.com/office/officeart/2005/8/layout/process5"/>
    <dgm:cxn modelId="{F357606C-3543-408A-870C-A8C4BBBEE443}" type="presOf" srcId="{BECDCFC5-3C7F-4A63-8804-310BF64E3C6A}" destId="{E2B8D445-70E8-41E4-9BFC-90834F3AE55C}" srcOrd="0" destOrd="0" presId="urn:microsoft.com/office/officeart/2005/8/layout/process5"/>
    <dgm:cxn modelId="{9FE78872-40FB-4EAD-84F3-1506383C4640}" type="presOf" srcId="{FB750F14-6EA8-4A32-A7CB-EF2F59EC4398}" destId="{EBAAD567-A0F6-4186-915C-AD66A1297397}" srcOrd="0" destOrd="0" presId="urn:microsoft.com/office/officeart/2005/8/layout/process5"/>
    <dgm:cxn modelId="{A55CF972-20AA-4441-8D04-73B47AB25A10}" type="presOf" srcId="{8F4CB954-DB9D-45E2-A2DA-6402AE53A0EE}" destId="{2341855A-6C08-46A4-A809-1B7BD5A0BB86}" srcOrd="0" destOrd="0" presId="urn:microsoft.com/office/officeart/2005/8/layout/process5"/>
    <dgm:cxn modelId="{E0A2A853-C2B2-4699-8F07-B0A9AA197951}" srcId="{FB750F14-6EA8-4A32-A7CB-EF2F59EC4398}" destId="{12B53A59-A772-437D-85B3-B7474E89BBED}" srcOrd="0" destOrd="0" parTransId="{591EAD7B-E09F-470C-BD27-15F55B6F6847}" sibTransId="{A09A249A-F521-4EBC-B107-E9D628F71D9B}"/>
    <dgm:cxn modelId="{C8221F54-DBC8-4B74-B377-82BB9590A629}" type="presOf" srcId="{5061EE2B-8E0D-4333-97F8-D04A09DA5B44}" destId="{09458DAF-7333-47A8-B9E1-D573D14CC987}" srcOrd="0" destOrd="0" presId="urn:microsoft.com/office/officeart/2005/8/layout/process5"/>
    <dgm:cxn modelId="{BCF1CC7D-AB5E-4560-AA65-F7DD9FC6520F}" type="presOf" srcId="{63533EDC-A7EC-44AE-A7EB-6638C6795767}" destId="{A88ED415-B4DB-4494-8663-66F04057C072}" srcOrd="0" destOrd="2" presId="urn:microsoft.com/office/officeart/2005/8/layout/process5"/>
    <dgm:cxn modelId="{515A6181-295B-4E18-B573-831E91524C6F}" srcId="{089C9305-D533-4949-A9AC-3DF011215A27}" destId="{9B7AB95B-695C-4AD4-B1BD-71EC53C60F48}" srcOrd="2" destOrd="0" parTransId="{1B119C11-63FE-45EC-B166-9F9579382BCC}" sibTransId="{C651E244-3135-4275-8E03-AEB73A17ED78}"/>
    <dgm:cxn modelId="{95D28281-03D6-4B6B-84CC-9C10C09358FD}" type="presOf" srcId="{78A76E54-3D02-4C81-8FA9-18E774C242F9}" destId="{D6CEA16D-902D-411C-8CDA-EADA6EEE88A3}" srcOrd="0" destOrd="0" presId="urn:microsoft.com/office/officeart/2005/8/layout/process5"/>
    <dgm:cxn modelId="{709B3F8F-7432-4047-B754-EEE529CF9037}" type="presOf" srcId="{582CF096-A9F3-4B82-B1BC-9457F8E0F89F}" destId="{2341855A-6C08-46A4-A809-1B7BD5A0BB86}" srcOrd="0" destOrd="1" presId="urn:microsoft.com/office/officeart/2005/8/layout/process5"/>
    <dgm:cxn modelId="{BDA34A90-279D-4139-931D-149BFB1FAD8D}" srcId="{0F2942CE-2A2F-4E6F-995C-8CC02345906B}" destId="{AA26080D-2529-4A95-8B37-5138780ADA67}" srcOrd="0" destOrd="0" parTransId="{C851792F-F902-4F25-A6A3-9E86F40BA38A}" sibTransId="{C058EDC8-D66C-4B63-9DE3-B719E1C87C56}"/>
    <dgm:cxn modelId="{0D32E293-FAFE-463D-9A98-ED007FFEC287}" type="presOf" srcId="{8D09380A-0960-4792-A745-528F038ABF03}" destId="{EEF7B665-CBC9-40E8-90F3-402C93DA8417}" srcOrd="0" destOrd="1" presId="urn:microsoft.com/office/officeart/2005/8/layout/process5"/>
    <dgm:cxn modelId="{D17EFD93-C0A5-4C93-86FC-E8690C8BC358}" type="presOf" srcId="{0FBAA2EA-E210-49D0-9B95-CBAC2231967E}" destId="{EEF7B665-CBC9-40E8-90F3-402C93DA8417}" srcOrd="0" destOrd="2" presId="urn:microsoft.com/office/officeart/2005/8/layout/process5"/>
    <dgm:cxn modelId="{B2AF1A94-4FAA-4D1B-99CB-BFFFF493F522}" srcId="{8F4CB954-DB9D-45E2-A2DA-6402AE53A0EE}" destId="{582CF096-A9F3-4B82-B1BC-9457F8E0F89F}" srcOrd="0" destOrd="0" parTransId="{13683E0D-1F6F-4E4F-828A-C88363F4EF69}" sibTransId="{4D61A1C3-4064-4286-956B-CD15C577DD6D}"/>
    <dgm:cxn modelId="{39DD909A-EC1D-4A9A-BF9F-685368A38726}" srcId="{FB750F14-6EA8-4A32-A7CB-EF2F59EC4398}" destId="{0F2942CE-2A2F-4E6F-995C-8CC02345906B}" srcOrd="5" destOrd="0" parTransId="{DC7BCFA1-0311-4405-A017-AD064B3BCCE2}" sibTransId="{A4BCD383-7D65-4D4C-BB92-7A9C1B05488E}"/>
    <dgm:cxn modelId="{D5FFC39B-9649-4EEF-97FB-F86CCD658D62}" srcId="{12B53A59-A772-437D-85B3-B7474E89BBED}" destId="{F9D2F293-5086-4EA5-BDD9-02859716D757}" srcOrd="2" destOrd="0" parTransId="{742BD843-1D79-49BB-B73F-7006B239B296}" sibTransId="{36DC668D-1EEF-4498-AD2F-7E74C023CCA6}"/>
    <dgm:cxn modelId="{B561D19B-D082-4381-A460-D9CD9CDE8C55}" type="presOf" srcId="{6066B113-0F4B-4156-AE0D-845A177A29CD}" destId="{B19CF6FD-B980-4472-881B-6DEECB2D7FF3}" srcOrd="1" destOrd="0" presId="urn:microsoft.com/office/officeart/2005/8/layout/process5"/>
    <dgm:cxn modelId="{DD1B029C-6623-47DB-A2A8-79AD182962ED}" srcId="{FB750F14-6EA8-4A32-A7CB-EF2F59EC4398}" destId="{BECDCFC5-3C7F-4A63-8804-310BF64E3C6A}" srcOrd="3" destOrd="0" parTransId="{0AC19410-9CD7-4279-ABAD-D028F99B55E3}" sibTransId="{78A76E54-3D02-4C81-8FA9-18E774C242F9}"/>
    <dgm:cxn modelId="{D0AC49A2-4766-44A9-8BC3-B75B432196A6}" type="presOf" srcId="{8B45FB75-2DD0-432E-A1B3-CB95174E144C}" destId="{C0C0D921-0C1C-4F99-B138-BCBA2969AC45}" srcOrd="0" destOrd="1" presId="urn:microsoft.com/office/officeart/2005/8/layout/process5"/>
    <dgm:cxn modelId="{51CB6CA2-1E48-405D-B6DB-FB9688D6525F}" srcId="{089C9305-D533-4949-A9AC-3DF011215A27}" destId="{F73BAD09-4C12-4F1E-97CA-C015D3A51415}" srcOrd="3" destOrd="0" parTransId="{1C06159B-78E6-455A-AFBD-2BA0875EB8C0}" sibTransId="{ADB32A52-5A8C-4937-811E-C062D428011C}"/>
    <dgm:cxn modelId="{DC3A4BA5-35A9-425A-8F0C-7E05ACF214EB}" type="presOf" srcId="{6066B113-0F4B-4156-AE0D-845A177A29CD}" destId="{754C52A8-5701-48BB-81C8-FA2389995F86}" srcOrd="0" destOrd="0" presId="urn:microsoft.com/office/officeart/2005/8/layout/process5"/>
    <dgm:cxn modelId="{910CD4AC-1DD0-406B-ABEF-F73B93CD8C18}" srcId="{12B53A59-A772-437D-85B3-B7474E89BBED}" destId="{8D09380A-0960-4792-A745-528F038ABF03}" srcOrd="0" destOrd="0" parTransId="{BBECCF10-ACA9-4B96-A19D-EEBF8CE92CFB}" sibTransId="{A2C8B14B-336A-4A5A-B910-DBBC1E5B7AEB}"/>
    <dgm:cxn modelId="{3CD711B3-0C17-40F2-8BD8-B8BE3D3C8A3A}" srcId="{0F2942CE-2A2F-4E6F-995C-8CC02345906B}" destId="{F5E9BF69-A65E-46D3-9801-E613CDD3E243}" srcOrd="1" destOrd="0" parTransId="{229D667E-06C1-48EB-A0AD-F679EA036F80}" sibTransId="{88ED03DE-A485-48C0-B094-DEE8FC4B63F4}"/>
    <dgm:cxn modelId="{79BA23B7-FC9E-4C52-B799-015DC4AA5940}" srcId="{FB750F14-6EA8-4A32-A7CB-EF2F59EC4398}" destId="{8F4CB954-DB9D-45E2-A2DA-6402AE53A0EE}" srcOrd="2" destOrd="0" parTransId="{2972FA35-6716-41B4-A2E3-DD16F93C0979}" sibTransId="{C4C76A9D-8342-41FC-B8AF-7EEB0B5A1B5F}"/>
    <dgm:cxn modelId="{A64893B8-33CE-47BC-82C1-C0941745179E}" type="presOf" srcId="{325AB760-2DBD-43C5-A75D-1840AA50204C}" destId="{E2B8D445-70E8-41E4-9BFC-90834F3AE55C}" srcOrd="0" destOrd="1" presId="urn:microsoft.com/office/officeart/2005/8/layout/process5"/>
    <dgm:cxn modelId="{9D5D5EB9-07FA-4674-8A01-2472312433A1}" type="presOf" srcId="{A09A249A-F521-4EBC-B107-E9D628F71D9B}" destId="{079FD18A-426E-4C87-9965-D7B734A148D6}" srcOrd="0" destOrd="0" presId="urn:microsoft.com/office/officeart/2005/8/layout/process5"/>
    <dgm:cxn modelId="{1FBCF8C2-41BA-4396-B663-22AFBD244712}" type="presOf" srcId="{4481A3A8-5B64-4282-8EC5-EFF3FF8E7D17}" destId="{09458DAF-7333-47A8-B9E1-D573D14CC987}" srcOrd="0" destOrd="1" presId="urn:microsoft.com/office/officeart/2005/8/layout/process5"/>
    <dgm:cxn modelId="{6A3392CE-E470-492C-AF3E-47C8B788D441}" srcId="{089C9305-D533-4949-A9AC-3DF011215A27}" destId="{8B45FB75-2DD0-432E-A1B3-CB95174E144C}" srcOrd="0" destOrd="0" parTransId="{4A70D8CD-95AB-46B4-BD3F-75AF2415129F}" sibTransId="{D58CB008-B740-4602-B23B-BD3A04EE5FB3}"/>
    <dgm:cxn modelId="{235596CE-2007-48B7-928D-259186248867}" type="presOf" srcId="{9B7AB95B-695C-4AD4-B1BD-71EC53C60F48}" destId="{C0C0D921-0C1C-4F99-B138-BCBA2969AC45}" srcOrd="0" destOrd="3" presId="urn:microsoft.com/office/officeart/2005/8/layout/process5"/>
    <dgm:cxn modelId="{AA1730D0-A479-4F65-B1F8-3B81BD44482E}" type="presOf" srcId="{12B53A59-A772-437D-85B3-B7474E89BBED}" destId="{EEF7B665-CBC9-40E8-90F3-402C93DA8417}" srcOrd="0" destOrd="0" presId="urn:microsoft.com/office/officeart/2005/8/layout/process5"/>
    <dgm:cxn modelId="{4B8746E0-2463-4C04-8E94-05CC84C4BEA9}" type="presOf" srcId="{C4C76A9D-8342-41FC-B8AF-7EEB0B5A1B5F}" destId="{FD78E694-7E06-4F7D-A927-5E7D4CD35EEA}" srcOrd="0" destOrd="0" presId="urn:microsoft.com/office/officeart/2005/8/layout/process5"/>
    <dgm:cxn modelId="{F92487E3-EAFF-4679-92A8-550C43E9C4E4}" type="presOf" srcId="{A4BCD383-7D65-4D4C-BB92-7A9C1B05488E}" destId="{DF539E4D-84CC-4E7B-B55D-EA50F3B2447F}" srcOrd="0" destOrd="0" presId="urn:microsoft.com/office/officeart/2005/8/layout/process5"/>
    <dgm:cxn modelId="{2E31A6F3-D1CD-40D8-AA01-0EB49BADE3AA}" type="presOf" srcId="{C4C76A9D-8342-41FC-B8AF-7EEB0B5A1B5F}" destId="{15C58CB5-41A2-48FB-B0B3-7F5A971BF751}" srcOrd="1" destOrd="0" presId="urn:microsoft.com/office/officeart/2005/8/layout/process5"/>
    <dgm:cxn modelId="{1FED49F5-097F-4A94-9D29-AB80E95CABFA}" srcId="{5061EE2B-8E0D-4333-97F8-D04A09DA5B44}" destId="{4481A3A8-5B64-4282-8EC5-EFF3FF8E7D17}" srcOrd="0" destOrd="0" parTransId="{30AF0789-8B91-447D-B113-85D0CE378140}" sibTransId="{07B63C0C-B145-4EDE-A150-2AB19F143315}"/>
    <dgm:cxn modelId="{45DB51F5-FFAB-4290-8F1C-178158216D0F}" type="presOf" srcId="{F9D2F293-5086-4EA5-BDD9-02859716D757}" destId="{EEF7B665-CBC9-40E8-90F3-402C93DA8417}" srcOrd="0" destOrd="3" presId="urn:microsoft.com/office/officeart/2005/8/layout/process5"/>
    <dgm:cxn modelId="{C88615F8-B97B-4005-B622-7551D8BF1A38}" type="presOf" srcId="{38365ADF-9565-402D-995F-135196A6D96C}" destId="{A88ED415-B4DB-4494-8663-66F04057C072}" srcOrd="0" destOrd="1" presId="urn:microsoft.com/office/officeart/2005/8/layout/process5"/>
    <dgm:cxn modelId="{07F23CF9-9DDF-4758-9F72-8D7C553A88B1}" type="presOf" srcId="{658D3C1A-81A0-447B-A0AE-E84994B0558F}" destId="{22C49DC7-0912-4D25-89F6-E261836604E6}" srcOrd="1" destOrd="0" presId="urn:microsoft.com/office/officeart/2005/8/layout/process5"/>
    <dgm:cxn modelId="{C23E8DCF-DC2A-4A33-943E-A630AACAE9AD}" type="presParOf" srcId="{EBAAD567-A0F6-4186-915C-AD66A1297397}" destId="{EEF7B665-CBC9-40E8-90F3-402C93DA8417}" srcOrd="0" destOrd="0" presId="urn:microsoft.com/office/officeart/2005/8/layout/process5"/>
    <dgm:cxn modelId="{86832D65-D6B4-4C56-8313-B6484A793D90}" type="presParOf" srcId="{EBAAD567-A0F6-4186-915C-AD66A1297397}" destId="{079FD18A-426E-4C87-9965-D7B734A148D6}" srcOrd="1" destOrd="0" presId="urn:microsoft.com/office/officeart/2005/8/layout/process5"/>
    <dgm:cxn modelId="{94474C9E-1634-45C2-BEAF-E6A722EE2E5D}" type="presParOf" srcId="{079FD18A-426E-4C87-9965-D7B734A148D6}" destId="{367C16AD-F078-4565-A7B6-3360F3F06842}" srcOrd="0" destOrd="0" presId="urn:microsoft.com/office/officeart/2005/8/layout/process5"/>
    <dgm:cxn modelId="{F852993D-41F9-4C18-A8A7-65DAFDB1B03F}" type="presParOf" srcId="{EBAAD567-A0F6-4186-915C-AD66A1297397}" destId="{A88ED415-B4DB-4494-8663-66F04057C072}" srcOrd="2" destOrd="0" presId="urn:microsoft.com/office/officeart/2005/8/layout/process5"/>
    <dgm:cxn modelId="{F6C10314-9E6D-479D-9129-C20D2510BACD}" type="presParOf" srcId="{EBAAD567-A0F6-4186-915C-AD66A1297397}" destId="{754C52A8-5701-48BB-81C8-FA2389995F86}" srcOrd="3" destOrd="0" presId="urn:microsoft.com/office/officeart/2005/8/layout/process5"/>
    <dgm:cxn modelId="{2ED67553-DEA5-46D9-922B-C0D5B1E759BA}" type="presParOf" srcId="{754C52A8-5701-48BB-81C8-FA2389995F86}" destId="{B19CF6FD-B980-4472-881B-6DEECB2D7FF3}" srcOrd="0" destOrd="0" presId="urn:microsoft.com/office/officeart/2005/8/layout/process5"/>
    <dgm:cxn modelId="{62F242DD-09A1-4D7A-BEE4-EB5FCD0D2147}" type="presParOf" srcId="{EBAAD567-A0F6-4186-915C-AD66A1297397}" destId="{2341855A-6C08-46A4-A809-1B7BD5A0BB86}" srcOrd="4" destOrd="0" presId="urn:microsoft.com/office/officeart/2005/8/layout/process5"/>
    <dgm:cxn modelId="{69D000FC-C99A-4FBE-A054-ACF7DC0CD2FF}" type="presParOf" srcId="{EBAAD567-A0F6-4186-915C-AD66A1297397}" destId="{FD78E694-7E06-4F7D-A927-5E7D4CD35EEA}" srcOrd="5" destOrd="0" presId="urn:microsoft.com/office/officeart/2005/8/layout/process5"/>
    <dgm:cxn modelId="{B32E7D71-83DF-4D7C-8D2E-14E67FC3E8C0}" type="presParOf" srcId="{FD78E694-7E06-4F7D-A927-5E7D4CD35EEA}" destId="{15C58CB5-41A2-48FB-B0B3-7F5A971BF751}" srcOrd="0" destOrd="0" presId="urn:microsoft.com/office/officeart/2005/8/layout/process5"/>
    <dgm:cxn modelId="{07219DB9-32A9-4D37-BB37-FC7A57053E48}" type="presParOf" srcId="{EBAAD567-A0F6-4186-915C-AD66A1297397}" destId="{E2B8D445-70E8-41E4-9BFC-90834F3AE55C}" srcOrd="6" destOrd="0" presId="urn:microsoft.com/office/officeart/2005/8/layout/process5"/>
    <dgm:cxn modelId="{1976E123-6194-4CEE-AA33-93C986A288FF}" type="presParOf" srcId="{EBAAD567-A0F6-4186-915C-AD66A1297397}" destId="{D6CEA16D-902D-411C-8CDA-EADA6EEE88A3}" srcOrd="7" destOrd="0" presId="urn:microsoft.com/office/officeart/2005/8/layout/process5"/>
    <dgm:cxn modelId="{5793E8CA-BCF7-4695-952C-9AAE87199CA6}" type="presParOf" srcId="{D6CEA16D-902D-411C-8CDA-EADA6EEE88A3}" destId="{DF1614BB-D8BB-46A7-AE48-33126ECF1F90}" srcOrd="0" destOrd="0" presId="urn:microsoft.com/office/officeart/2005/8/layout/process5"/>
    <dgm:cxn modelId="{528E2A94-002A-485D-AB4D-9EC19277FA02}" type="presParOf" srcId="{EBAAD567-A0F6-4186-915C-AD66A1297397}" destId="{09458DAF-7333-47A8-B9E1-D573D14CC987}" srcOrd="8" destOrd="0" presId="urn:microsoft.com/office/officeart/2005/8/layout/process5"/>
    <dgm:cxn modelId="{E957026E-A0DC-4BE1-9A84-539E0092DCEC}" type="presParOf" srcId="{EBAAD567-A0F6-4186-915C-AD66A1297397}" destId="{8845B821-ADEA-4C37-81F0-AD2E3F0BEE21}" srcOrd="9" destOrd="0" presId="urn:microsoft.com/office/officeart/2005/8/layout/process5"/>
    <dgm:cxn modelId="{23E8A7F8-2DC2-4EB0-BA4B-5FFD0764D068}" type="presParOf" srcId="{8845B821-ADEA-4C37-81F0-AD2E3F0BEE21}" destId="{22C49DC7-0912-4D25-89F6-E261836604E6}" srcOrd="0" destOrd="0" presId="urn:microsoft.com/office/officeart/2005/8/layout/process5"/>
    <dgm:cxn modelId="{3BA2DAC9-9D3A-4CCB-9ABB-9150C8088C97}" type="presParOf" srcId="{EBAAD567-A0F6-4186-915C-AD66A1297397}" destId="{D5585E3E-651C-4B63-A255-96D9C806D4E5}" srcOrd="10" destOrd="0" presId="urn:microsoft.com/office/officeart/2005/8/layout/process5"/>
    <dgm:cxn modelId="{2B453A9C-2413-416D-9E80-9E12058CE2A5}" type="presParOf" srcId="{EBAAD567-A0F6-4186-915C-AD66A1297397}" destId="{DF539E4D-84CC-4E7B-B55D-EA50F3B2447F}" srcOrd="11" destOrd="0" presId="urn:microsoft.com/office/officeart/2005/8/layout/process5"/>
    <dgm:cxn modelId="{CB30A2CC-67B9-4AB5-8700-0BFA0765CD86}" type="presParOf" srcId="{DF539E4D-84CC-4E7B-B55D-EA50F3B2447F}" destId="{ACAA915D-FEDA-4082-8656-9112A2F1445F}" srcOrd="0" destOrd="0" presId="urn:microsoft.com/office/officeart/2005/8/layout/process5"/>
    <dgm:cxn modelId="{6D1C9A25-F46E-4C0B-8E04-5C2EA82047F6}" type="presParOf" srcId="{EBAAD567-A0F6-4186-915C-AD66A1297397}" destId="{C0C0D921-0C1C-4F99-B138-BCBA2969AC45}"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750F14-6EA8-4A32-A7CB-EF2F59EC4398}" type="doc">
      <dgm:prSet loTypeId="urn:microsoft.com/office/officeart/2005/8/layout/process5" loCatId="process" qsTypeId="urn:microsoft.com/office/officeart/2005/8/quickstyle/simple1" qsCatId="simple" csTypeId="urn:microsoft.com/office/officeart/2005/8/colors/colorful5" csCatId="colorful" phldr="1"/>
      <dgm:spPr/>
      <dgm:t>
        <a:bodyPr/>
        <a:lstStyle/>
        <a:p>
          <a:endParaRPr lang="en-US"/>
        </a:p>
      </dgm:t>
    </dgm:pt>
    <dgm:pt modelId="{12B53A59-A772-437D-85B3-B7474E89BBED}">
      <dgm:prSet phldrT="[Text]"/>
      <dgm:spPr/>
      <dgm:t>
        <a:bodyPr/>
        <a:lstStyle/>
        <a:p>
          <a:r>
            <a:rPr lang="en-US" sz="1200" b="0" cap="none" spc="0" dirty="0">
              <a:ln w="0"/>
              <a:effectLst>
                <a:outerShdw blurRad="38100" dist="19050" dir="2700000" algn="tl" rotWithShape="0">
                  <a:schemeClr val="dk1">
                    <a:alpha val="40000"/>
                  </a:schemeClr>
                </a:outerShdw>
              </a:effectLst>
            </a:rPr>
            <a:t>Unit/College Process</a:t>
          </a:r>
        </a:p>
      </dgm:t>
    </dgm:pt>
    <dgm:pt modelId="{591EAD7B-E09F-470C-BD27-15F55B6F6847}" type="parTrans" cxnId="{E0A2A853-C2B2-4699-8F07-B0A9AA19795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09A249A-F521-4EBC-B107-E9D628F71D9B}" type="sibTrans" cxnId="{E0A2A853-C2B2-4699-8F07-B0A9AA19795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8D09380A-0960-4792-A745-528F038ABF03}">
      <dgm:prSet phldrT="[Text]" custT="1"/>
      <dgm:spPr/>
      <dgm:t>
        <a:bodyPr/>
        <a:lstStyle/>
        <a:p>
          <a:r>
            <a:rPr lang="en-US" sz="1100" b="0" cap="none" spc="0" dirty="0">
              <a:ln w="0"/>
              <a:effectLst>
                <a:outerShdw blurRad="38100" dist="19050" dir="2700000" algn="tl" rotWithShape="0">
                  <a:schemeClr val="dk1">
                    <a:alpha val="40000"/>
                  </a:schemeClr>
                </a:outerShdw>
              </a:effectLst>
            </a:rPr>
            <a:t>Unit puts the requested changes and state forms into CIM</a:t>
          </a:r>
        </a:p>
      </dgm:t>
    </dgm:pt>
    <dgm:pt modelId="{BBECCF10-ACA9-4B96-A19D-EEBF8CE92CFB}" type="parTrans" cxnId="{910CD4AC-1DD0-406B-ABEF-F73B93CD8C18}">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2C8B14B-336A-4A5A-B910-DBBC1E5B7AEB}" type="sibTrans" cxnId="{910CD4AC-1DD0-406B-ABEF-F73B93CD8C18}">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E49119E-7690-452F-930B-022B0493F5F1}">
      <dgm:prSet phldrT="[Text]"/>
      <dgm:spPr/>
      <dgm:t>
        <a:bodyPr/>
        <a:lstStyle/>
        <a:p>
          <a:r>
            <a:rPr lang="en-US" sz="1200" b="0" cap="none" spc="0">
              <a:ln w="0"/>
              <a:effectLst>
                <a:outerShdw blurRad="38100" dist="19050" dir="2700000" algn="tl" rotWithShape="0">
                  <a:schemeClr val="dk1">
                    <a:alpha val="40000"/>
                  </a:schemeClr>
                </a:outerShdw>
              </a:effectLst>
            </a:rPr>
            <a:t>Vice Provost for AI</a:t>
          </a:r>
          <a:endParaRPr lang="en-US" sz="1200" b="0" cap="none" spc="0" dirty="0">
            <a:ln w="0"/>
            <a:effectLst>
              <a:outerShdw blurRad="38100" dist="19050" dir="2700000" algn="tl" rotWithShape="0">
                <a:schemeClr val="dk1">
                  <a:alpha val="40000"/>
                </a:schemeClr>
              </a:outerShdw>
            </a:effectLst>
          </a:endParaRPr>
        </a:p>
      </dgm:t>
    </dgm:pt>
    <dgm:pt modelId="{366432AD-8C47-46F9-9C8F-4A73A75BEFB3}" type="parTrans" cxnId="{6EA60347-C7B0-446E-AEA1-F4CBD152A0AC}">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066B113-0F4B-4156-AE0D-845A177A29CD}" type="sibTrans" cxnId="{6EA60347-C7B0-446E-AEA1-F4CBD152A0AC}">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38365ADF-9565-402D-995F-135196A6D96C}">
      <dgm:prSet phldrT="[Text]" custT="1"/>
      <dgm:spPr/>
      <dgm:t>
        <a:bodyPr/>
        <a:lstStyle/>
        <a:p>
          <a:r>
            <a:rPr lang="en-US" sz="1100" b="0" cap="none" spc="0">
              <a:ln w="0"/>
              <a:effectLst>
                <a:outerShdw blurRad="38100" dist="19050" dir="2700000" algn="tl" rotWithShape="0">
                  <a:schemeClr val="dk1">
                    <a:alpha val="40000"/>
                  </a:schemeClr>
                </a:outerShdw>
              </a:effectLst>
            </a:rPr>
            <a:t>This office receives the approval via the CIM workflow by October 1.</a:t>
          </a:r>
          <a:endParaRPr lang="en-US" sz="1100" b="0" cap="none" spc="0" dirty="0">
            <a:ln w="0"/>
            <a:effectLst>
              <a:outerShdw blurRad="38100" dist="19050" dir="2700000" algn="tl" rotWithShape="0">
                <a:schemeClr val="dk1">
                  <a:alpha val="40000"/>
                </a:schemeClr>
              </a:outerShdw>
            </a:effectLst>
          </a:endParaRPr>
        </a:p>
      </dgm:t>
    </dgm:pt>
    <dgm:pt modelId="{9E72FDBD-F80B-448E-B27B-FB4E358DE9D6}" type="parTrans" cxnId="{A5EE6A40-DF66-429F-8ECF-7E0287E23A9F}">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EC65F1F0-2D27-4F4B-86A9-33D27E8F3E11}" type="sibTrans" cxnId="{A5EE6A40-DF66-429F-8ECF-7E0287E23A9F}">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8F4CB954-DB9D-45E2-A2DA-6402AE53A0EE}">
      <dgm:prSet/>
      <dgm:spPr/>
      <dgm:t>
        <a:bodyPr/>
        <a:lstStyle/>
        <a:p>
          <a:r>
            <a:rPr lang="en-US" sz="1200" b="0" cap="none" spc="0">
              <a:ln w="0"/>
              <a:effectLst>
                <a:outerShdw blurRad="38100" dist="19050" dir="2700000" algn="tl" rotWithShape="0">
                  <a:schemeClr val="dk1">
                    <a:alpha val="40000"/>
                  </a:schemeClr>
                </a:outerShdw>
              </a:effectLst>
            </a:rPr>
            <a:t>Review Process</a:t>
          </a:r>
          <a:endParaRPr lang="en-US" sz="1200" b="0" cap="none" spc="0" dirty="0">
            <a:ln w="0"/>
            <a:effectLst>
              <a:outerShdw blurRad="38100" dist="19050" dir="2700000" algn="tl" rotWithShape="0">
                <a:schemeClr val="dk1">
                  <a:alpha val="40000"/>
                </a:schemeClr>
              </a:outerShdw>
            </a:effectLst>
          </a:endParaRPr>
        </a:p>
      </dgm:t>
    </dgm:pt>
    <dgm:pt modelId="{2972FA35-6716-41B4-A2E3-DD16F93C0979}" type="parTrans" cxnId="{79BA23B7-FC9E-4C52-B799-015DC4AA594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C4C76A9D-8342-41FC-B8AF-7EEB0B5A1B5F}" type="sibTrans" cxnId="{79BA23B7-FC9E-4C52-B799-015DC4AA594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582CF096-A9F3-4B82-B1BC-9457F8E0F89F}">
      <dgm:prSet custT="1"/>
      <dgm:spPr/>
      <dgm:t>
        <a:bodyPr/>
        <a:lstStyle/>
        <a:p>
          <a:r>
            <a:rPr lang="en-US" sz="1100" b="0" cap="none" spc="0" dirty="0">
              <a:ln w="0"/>
              <a:effectLst>
                <a:outerShdw blurRad="38100" dist="19050" dir="2700000" algn="tl" rotWithShape="0">
                  <a:schemeClr val="dk1">
                    <a:alpha val="40000"/>
                  </a:schemeClr>
                </a:outerShdw>
              </a:effectLst>
            </a:rPr>
            <a:t>As needed IEA will review as well as Registrar’s office, Graduate Council and curriculum. All reviews are documented in CIM workflow.</a:t>
          </a:r>
        </a:p>
      </dgm:t>
    </dgm:pt>
    <dgm:pt modelId="{13683E0D-1F6F-4E4F-828A-C88363F4EF69}" type="parTrans" cxnId="{B2AF1A94-4FAA-4D1B-99CB-BFFFF493F522}">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4D61A1C3-4064-4286-956B-CD15C577DD6D}" type="sibTrans" cxnId="{B2AF1A94-4FAA-4D1B-99CB-BFFFF493F522}">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BECDCFC5-3C7F-4A63-8804-310BF64E3C6A}">
      <dgm:prSet/>
      <dgm:spPr/>
      <dgm:t>
        <a:bodyPr/>
        <a:lstStyle/>
        <a:p>
          <a:r>
            <a:rPr lang="en-US" sz="1200" b="0" cap="none" spc="0" dirty="0">
              <a:ln w="0"/>
              <a:effectLst>
                <a:outerShdw blurRad="38100" dist="19050" dir="2700000" algn="tl" rotWithShape="0">
                  <a:schemeClr val="dk1">
                    <a:alpha val="40000"/>
                  </a:schemeClr>
                </a:outerShdw>
              </a:effectLst>
            </a:rPr>
            <a:t>UCC</a:t>
          </a:r>
        </a:p>
      </dgm:t>
    </dgm:pt>
    <dgm:pt modelId="{0AC19410-9CD7-4279-ABAD-D028F99B55E3}" type="parTrans" cxnId="{DD1B029C-6623-47DB-A2A8-79AD182962E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78A76E54-3D02-4C81-8FA9-18E774C242F9}" type="sibTrans" cxnId="{DD1B029C-6623-47DB-A2A8-79AD182962E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325AB760-2DBD-43C5-A75D-1840AA50204C}">
      <dgm:prSet custT="1"/>
      <dgm:spPr/>
      <dgm:t>
        <a:bodyPr/>
        <a:lstStyle/>
        <a:p>
          <a:r>
            <a:rPr lang="en-US" sz="1100" b="0" cap="none" spc="0" dirty="0">
              <a:ln w="0"/>
              <a:effectLst>
                <a:outerShdw blurRad="38100" dist="19050" dir="2700000" algn="tl" rotWithShape="0">
                  <a:schemeClr val="dk1">
                    <a:alpha val="40000"/>
                  </a:schemeClr>
                </a:outerShdw>
              </a:effectLst>
            </a:rPr>
            <a:t>Once approved at all levels in CIM the changes are ready to go to UCC</a:t>
          </a:r>
        </a:p>
      </dgm:t>
    </dgm:pt>
    <dgm:pt modelId="{30EE8E6D-4037-48A6-B795-6F370597E098}" type="parTrans" cxnId="{2F8DC83F-F7E7-4B95-867E-F1820428434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5C10090-3EDD-488B-ABBD-6057843B7264}" type="sibTrans" cxnId="{2F8DC83F-F7E7-4B95-867E-F1820428434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5061EE2B-8E0D-4333-97F8-D04A09DA5B44}">
      <dgm:prSet/>
      <dgm:spPr/>
      <dgm:t>
        <a:bodyPr/>
        <a:lstStyle/>
        <a:p>
          <a:r>
            <a:rPr lang="en-US" sz="1200" b="0" cap="none" spc="0" dirty="0">
              <a:ln w="0"/>
              <a:effectLst>
                <a:outerShdw blurRad="38100" dist="19050" dir="2700000" algn="tl" rotWithShape="0">
                  <a:schemeClr val="dk1">
                    <a:alpha val="40000"/>
                  </a:schemeClr>
                </a:outerShdw>
              </a:effectLst>
            </a:rPr>
            <a:t>Senate</a:t>
          </a:r>
        </a:p>
      </dgm:t>
    </dgm:pt>
    <dgm:pt modelId="{DAAC5886-6D46-4028-9569-2A0638F59629}" type="parTrans" cxnId="{56DFFC1B-EC75-4EBB-BE7B-7513E166D4E9}">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58D3C1A-81A0-447B-A0AE-E84994B0558F}" type="sibTrans" cxnId="{56DFFC1B-EC75-4EBB-BE7B-7513E166D4E9}">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F2942CE-2A2F-4E6F-995C-8CC02345906B}">
      <dgm:prSet/>
      <dgm:spPr/>
      <dgm:t>
        <a:bodyPr/>
        <a:lstStyle/>
        <a:p>
          <a:r>
            <a:rPr lang="en-US" sz="1200" b="0" cap="none" spc="0" dirty="0">
              <a:ln w="0"/>
              <a:effectLst>
                <a:outerShdw blurRad="38100" dist="19050" dir="2700000" algn="tl" rotWithShape="0">
                  <a:schemeClr val="dk1">
                    <a:alpha val="40000"/>
                  </a:schemeClr>
                </a:outerShdw>
              </a:effectLst>
            </a:rPr>
            <a:t>UFM/GPR</a:t>
          </a:r>
        </a:p>
      </dgm:t>
    </dgm:pt>
    <dgm:pt modelId="{DC7BCFA1-0311-4405-A017-AD064B3BCCE2}" type="parTrans" cxnId="{39DD909A-EC1D-4A9A-BF9F-685368A38726}">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4BCD383-7D65-4D4C-BB92-7A9C1B05488E}" type="sibTrans" cxnId="{39DD909A-EC1D-4A9A-BF9F-685368A38726}">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A26080D-2529-4A95-8B37-5138780ADA67}">
      <dgm:prSet custT="1"/>
      <dgm:spPr/>
      <dgm:t>
        <a:bodyPr/>
        <a:lstStyle/>
        <a:p>
          <a:r>
            <a:rPr lang="en-US" sz="1100" b="0" cap="none" spc="0" dirty="0">
              <a:ln w="0"/>
              <a:effectLst>
                <a:outerShdw blurRad="38100" dist="19050" dir="2700000" algn="tl" rotWithShape="0">
                  <a:schemeClr val="dk1">
                    <a:alpha val="40000"/>
                  </a:schemeClr>
                </a:outerShdw>
              </a:effectLst>
            </a:rPr>
            <a:t>Item will either appear on the next UFM or will be on a GPR</a:t>
          </a:r>
        </a:p>
      </dgm:t>
    </dgm:pt>
    <dgm:pt modelId="{C851792F-F902-4F25-A6A3-9E86F40BA38A}" type="parTrans" cxnId="{BDA34A90-279D-4139-931D-149BFB1FAD8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C058EDC8-D66C-4B63-9DE3-B719E1C87C56}" type="sibTrans" cxnId="{BDA34A90-279D-4139-931D-149BFB1FAD8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89C9305-D533-4949-A9AC-3DF011215A27}">
      <dgm:prSet/>
      <dgm:spPr/>
      <dgm:t>
        <a:bodyPr/>
        <a:lstStyle/>
        <a:p>
          <a:r>
            <a:rPr lang="en-US" sz="1200" b="0" cap="none" spc="0">
              <a:ln w="0"/>
              <a:effectLst>
                <a:outerShdw blurRad="38100" dist="19050" dir="2700000" algn="tl" rotWithShape="0">
                  <a:schemeClr val="dk1">
                    <a:alpha val="40000"/>
                  </a:schemeClr>
                </a:outerShdw>
              </a:effectLst>
            </a:rPr>
            <a:t>Vice Provost for AI</a:t>
          </a:r>
          <a:endParaRPr lang="en-US" sz="1200" b="0" cap="none" spc="0" dirty="0">
            <a:ln w="0"/>
            <a:effectLst>
              <a:outerShdw blurRad="38100" dist="19050" dir="2700000" algn="tl" rotWithShape="0">
                <a:schemeClr val="dk1">
                  <a:alpha val="40000"/>
                </a:schemeClr>
              </a:outerShdw>
            </a:effectLst>
          </a:endParaRPr>
        </a:p>
      </dgm:t>
    </dgm:pt>
    <dgm:pt modelId="{23C50027-0004-4AB4-A7E6-3FABC42B24DA}" type="parTrans" cxnId="{3913BB5C-7DE7-4A11-B709-BFE7EA8AFE6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4427F4E-EF3D-4125-A149-9246CB269B1A}" type="sibTrans" cxnId="{3913BB5C-7DE7-4A11-B709-BFE7EA8AFE6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8B45FB75-2DD0-432E-A1B3-CB95174E144C}">
      <dgm:prSet custT="1"/>
      <dgm:spPr/>
      <dgm:t>
        <a:bodyPr/>
        <a:lstStyle/>
        <a:p>
          <a:r>
            <a:rPr lang="en-US" sz="1100" b="0" cap="none" spc="0" dirty="0">
              <a:ln w="0"/>
              <a:effectLst>
                <a:outerShdw blurRad="38100" dist="19050" dir="2700000" algn="tl" rotWithShape="0">
                  <a:schemeClr val="dk1">
                    <a:alpha val="40000"/>
                  </a:schemeClr>
                </a:outerShdw>
              </a:effectLst>
            </a:rPr>
            <a:t>Following faculty approval, the President reviews/approves.</a:t>
          </a:r>
        </a:p>
      </dgm:t>
    </dgm:pt>
    <dgm:pt modelId="{4A70D8CD-95AB-46B4-BD3F-75AF2415129F}" type="parTrans" cxnId="{6A3392CE-E470-492C-AF3E-47C8B788D44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D58CB008-B740-4602-B23B-BD3A04EE5FB3}" type="sibTrans" cxnId="{6A3392CE-E470-492C-AF3E-47C8B788D44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73BAD09-4C12-4F1E-97CA-C015D3A51415}">
      <dgm:prSet/>
      <dgm:spPr/>
      <dgm:t>
        <a:bodyPr/>
        <a:lstStyle/>
        <a:p>
          <a:endParaRPr lang="en-US" sz="900" b="0" cap="none" spc="0" dirty="0">
            <a:ln w="0"/>
            <a:solidFill>
              <a:schemeClr val="tx1"/>
            </a:solidFill>
            <a:effectLst>
              <a:outerShdw blurRad="38100" dist="19050" dir="2700000" algn="tl" rotWithShape="0">
                <a:schemeClr val="dk1">
                  <a:alpha val="40000"/>
                </a:schemeClr>
              </a:outerShdw>
            </a:effectLst>
          </a:endParaRPr>
        </a:p>
      </dgm:t>
    </dgm:pt>
    <dgm:pt modelId="{1C06159B-78E6-455A-AFBD-2BA0875EB8C0}" type="parTrans" cxnId="{51CB6CA2-1E48-405D-B6DB-FB9688D6525F}">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DB32A52-5A8C-4937-811E-C062D428011C}" type="sibTrans" cxnId="{51CB6CA2-1E48-405D-B6DB-FB9688D6525F}">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FBAA2EA-E210-49D0-9B95-CBAC2231967E}">
      <dgm:prSet phldrT="[Text]" custT="1"/>
      <dgm:spPr/>
      <dgm:t>
        <a:bodyPr/>
        <a:lstStyle/>
        <a:p>
          <a:r>
            <a:rPr lang="en-US" sz="1100" b="0" cap="none" spc="0" dirty="0">
              <a:ln w="0"/>
              <a:effectLst>
                <a:outerShdw blurRad="38100" dist="19050" dir="2700000" algn="tl" rotWithShape="0">
                  <a:schemeClr val="dk1">
                    <a:alpha val="40000"/>
                  </a:schemeClr>
                </a:outerShdw>
              </a:effectLst>
            </a:rPr>
            <a:t>Execute any unit and college level approvals</a:t>
          </a:r>
        </a:p>
      </dgm:t>
    </dgm:pt>
    <dgm:pt modelId="{FCD40CDD-61F1-4F05-B480-33DEF2782AD2}" type="parTrans" cxnId="{BA076117-5D55-4B2B-A6CE-54598E1A2307}">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3DFE576-28A4-43DF-90CF-2665A5DBD4E1}" type="sibTrans" cxnId="{BA076117-5D55-4B2B-A6CE-54598E1A2307}">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9D2F293-5086-4EA5-BDD9-02859716D757}">
      <dgm:prSet phldrT="[Text]" custT="1"/>
      <dgm:spPr/>
      <dgm:t>
        <a:bodyPr/>
        <a:lstStyle/>
        <a:p>
          <a:r>
            <a:rPr lang="en-US" sz="1100" b="0" cap="none" spc="0">
              <a:ln w="0"/>
              <a:effectLst>
                <a:outerShdw blurRad="38100" dist="19050" dir="2700000" algn="tl" rotWithShape="0">
                  <a:schemeClr val="dk1">
                    <a:alpha val="40000"/>
                  </a:schemeClr>
                </a:outerShdw>
              </a:effectLst>
            </a:rPr>
            <a:t>Have dean approve as the final approval</a:t>
          </a:r>
          <a:endParaRPr lang="en-US" sz="1100" b="0" cap="none" spc="0" dirty="0">
            <a:ln w="0"/>
            <a:effectLst>
              <a:outerShdw blurRad="38100" dist="19050" dir="2700000" algn="tl" rotWithShape="0">
                <a:schemeClr val="dk1">
                  <a:alpha val="40000"/>
                </a:schemeClr>
              </a:outerShdw>
            </a:effectLst>
          </a:endParaRPr>
        </a:p>
      </dgm:t>
    </dgm:pt>
    <dgm:pt modelId="{742BD843-1D79-49BB-B73F-7006B239B296}" type="parTrans" cxnId="{D5FFC39B-9649-4EEF-97FB-F86CCD658D62}">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36DC668D-1EEF-4498-AD2F-7E74C023CCA6}" type="sibTrans" cxnId="{D5FFC39B-9649-4EEF-97FB-F86CCD658D62}">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3533EDC-A7EC-44AE-A7EB-6638C6795767}">
      <dgm:prSet phldrT="[Text]" custT="1"/>
      <dgm:spPr/>
      <dgm:t>
        <a:bodyPr/>
        <a:lstStyle/>
        <a:p>
          <a:r>
            <a:rPr lang="en-US" sz="1100" b="0" cap="none" spc="0">
              <a:ln w="0"/>
              <a:effectLst>
                <a:outerShdw blurRad="38100" dist="19050" dir="2700000" algn="tl" rotWithShape="0">
                  <a:schemeClr val="dk1">
                    <a:alpha val="40000"/>
                  </a:schemeClr>
                </a:outerShdw>
              </a:effectLst>
            </a:rPr>
            <a:t>VPAI will review and either move on in workflow or return to college.</a:t>
          </a:r>
          <a:endParaRPr lang="en-US" sz="1100" b="0" cap="none" spc="0" dirty="0">
            <a:ln w="0"/>
            <a:effectLst>
              <a:outerShdw blurRad="38100" dist="19050" dir="2700000" algn="tl" rotWithShape="0">
                <a:schemeClr val="dk1">
                  <a:alpha val="40000"/>
                </a:schemeClr>
              </a:outerShdw>
            </a:effectLst>
          </a:endParaRPr>
        </a:p>
      </dgm:t>
    </dgm:pt>
    <dgm:pt modelId="{51336565-A407-43A5-B33A-0BD567D8D84C}" type="parTrans" cxnId="{B0D89F3C-D684-42DF-89F6-4FAAC01BABB6}">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E11EAC29-397A-412F-A03C-F678A0757EB4}" type="sibTrans" cxnId="{B0D89F3C-D684-42DF-89F6-4FAAC01BABB6}">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4481A3A8-5B64-4282-8EC5-EFF3FF8E7D17}">
      <dgm:prSet custT="1"/>
      <dgm:spPr/>
      <dgm:t>
        <a:bodyPr/>
        <a:lstStyle/>
        <a:p>
          <a:r>
            <a:rPr lang="en-US" sz="1100" b="0" cap="none" spc="0" dirty="0">
              <a:ln w="0"/>
              <a:effectLst>
                <a:outerShdw blurRad="38100" dist="19050" dir="2700000" algn="tl" rotWithShape="0">
                  <a:schemeClr val="dk1">
                    <a:alpha val="40000"/>
                  </a:schemeClr>
                </a:outerShdw>
              </a:effectLst>
            </a:rPr>
            <a:t>Presented to senate for a vote.</a:t>
          </a:r>
        </a:p>
      </dgm:t>
    </dgm:pt>
    <dgm:pt modelId="{07B63C0C-B145-4EDE-A150-2AB19F143315}" type="sibTrans" cxnId="{1FED49F5-097F-4A94-9D29-AB80E95CABFA}">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30AF0789-8B91-447D-B113-85D0CE378140}" type="parTrans" cxnId="{1FED49F5-097F-4A94-9D29-AB80E95CABFA}">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5E9BF69-A65E-46D3-9801-E613CDD3E243}">
      <dgm:prSet custT="1"/>
      <dgm:spPr/>
      <dgm:t>
        <a:bodyPr/>
        <a:lstStyle/>
        <a:p>
          <a:r>
            <a:rPr lang="en-US" sz="1100" b="0" cap="none" spc="0" dirty="0">
              <a:ln w="0"/>
              <a:effectLst>
                <a:outerShdw blurRad="38100" dist="19050" dir="2700000" algn="tl" rotWithShape="0">
                  <a:schemeClr val="dk1">
                    <a:alpha val="40000"/>
                  </a:schemeClr>
                </a:outerShdw>
              </a:effectLst>
            </a:rPr>
            <a:t>Items that do not make the February UFM may not make the deadline in order to get into the following year catalog</a:t>
          </a:r>
        </a:p>
      </dgm:t>
    </dgm:pt>
    <dgm:pt modelId="{229D667E-06C1-48EB-A0AD-F679EA036F80}" type="parTrans" cxnId="{3CD711B3-0C17-40F2-8BD8-B8BE3D3C8A3A}">
      <dgm:prSet/>
      <dgm:spPr/>
      <dgm:t>
        <a:bodyPr/>
        <a:lstStyle/>
        <a:p>
          <a:endParaRPr lang="en-US"/>
        </a:p>
      </dgm:t>
    </dgm:pt>
    <dgm:pt modelId="{88ED03DE-A485-48C0-B094-DEE8FC4B63F4}" type="sibTrans" cxnId="{3CD711B3-0C17-40F2-8BD8-B8BE3D3C8A3A}">
      <dgm:prSet/>
      <dgm:spPr/>
      <dgm:t>
        <a:bodyPr/>
        <a:lstStyle/>
        <a:p>
          <a:endParaRPr lang="en-US"/>
        </a:p>
      </dgm:t>
    </dgm:pt>
    <dgm:pt modelId="{C04BC9B5-DC4B-478D-9FCE-B0A06EDDA26B}">
      <dgm:prSet custT="1"/>
      <dgm:spPr/>
      <dgm:t>
        <a:bodyPr/>
        <a:lstStyle/>
        <a:p>
          <a:r>
            <a:rPr lang="en-US" sz="1100" b="0" cap="none" spc="0" dirty="0">
              <a:ln w="0"/>
              <a:effectLst>
                <a:outerShdw blurRad="38100" dist="19050" dir="2700000" algn="tl" rotWithShape="0">
                  <a:schemeClr val="dk1">
                    <a:alpha val="40000"/>
                  </a:schemeClr>
                </a:outerShdw>
              </a:effectLst>
            </a:rPr>
            <a:t>Then the documentation is sent to the state and NWCCU</a:t>
          </a:r>
        </a:p>
      </dgm:t>
    </dgm:pt>
    <dgm:pt modelId="{9ACC4D18-5266-4939-900A-669EDC3D90DA}" type="parTrans" cxnId="{48336E2A-D831-4539-8121-C122A4BD5573}">
      <dgm:prSet/>
      <dgm:spPr/>
      <dgm:t>
        <a:bodyPr/>
        <a:lstStyle/>
        <a:p>
          <a:endParaRPr lang="en-US"/>
        </a:p>
      </dgm:t>
    </dgm:pt>
    <dgm:pt modelId="{CCCF0A05-2C70-44D8-9929-B475A15A95E4}" type="sibTrans" cxnId="{48336E2A-D831-4539-8121-C122A4BD5573}">
      <dgm:prSet/>
      <dgm:spPr/>
      <dgm:t>
        <a:bodyPr/>
        <a:lstStyle/>
        <a:p>
          <a:endParaRPr lang="en-US"/>
        </a:p>
      </dgm:t>
    </dgm:pt>
    <dgm:pt modelId="{9B7AB95B-695C-4AD4-B1BD-71EC53C60F48}">
      <dgm:prSet custT="1"/>
      <dgm:spPr/>
      <dgm:t>
        <a:bodyPr/>
        <a:lstStyle/>
        <a:p>
          <a:r>
            <a:rPr lang="en-US" sz="1100" b="0" cap="none" spc="0" dirty="0">
              <a:ln w="0"/>
              <a:effectLst>
                <a:outerShdw blurRad="38100" dist="19050" dir="2700000" algn="tl" rotWithShape="0">
                  <a:schemeClr val="dk1">
                    <a:alpha val="40000"/>
                  </a:schemeClr>
                </a:outerShdw>
              </a:effectLst>
            </a:rPr>
            <a:t>VPAI office will notify broadly when final approvals are completed</a:t>
          </a:r>
        </a:p>
      </dgm:t>
    </dgm:pt>
    <dgm:pt modelId="{1B119C11-63FE-45EC-B166-9F9579382BCC}" type="parTrans" cxnId="{515A6181-295B-4E18-B573-831E91524C6F}">
      <dgm:prSet/>
      <dgm:spPr/>
      <dgm:t>
        <a:bodyPr/>
        <a:lstStyle/>
        <a:p>
          <a:endParaRPr lang="en-US"/>
        </a:p>
      </dgm:t>
    </dgm:pt>
    <dgm:pt modelId="{C651E244-3135-4275-8E03-AEB73A17ED78}" type="sibTrans" cxnId="{515A6181-295B-4E18-B573-831E91524C6F}">
      <dgm:prSet/>
      <dgm:spPr/>
      <dgm:t>
        <a:bodyPr/>
        <a:lstStyle/>
        <a:p>
          <a:endParaRPr lang="en-US"/>
        </a:p>
      </dgm:t>
    </dgm:pt>
    <dgm:pt modelId="{EBAAD567-A0F6-4186-915C-AD66A1297397}" type="pres">
      <dgm:prSet presAssocID="{FB750F14-6EA8-4A32-A7CB-EF2F59EC4398}" presName="diagram" presStyleCnt="0">
        <dgm:presLayoutVars>
          <dgm:dir/>
          <dgm:resizeHandles val="exact"/>
        </dgm:presLayoutVars>
      </dgm:prSet>
      <dgm:spPr/>
    </dgm:pt>
    <dgm:pt modelId="{EEF7B665-CBC9-40E8-90F3-402C93DA8417}" type="pres">
      <dgm:prSet presAssocID="{12B53A59-A772-437D-85B3-B7474E89BBED}" presName="node" presStyleLbl="node1" presStyleIdx="0" presStyleCnt="7">
        <dgm:presLayoutVars>
          <dgm:bulletEnabled val="1"/>
        </dgm:presLayoutVars>
      </dgm:prSet>
      <dgm:spPr/>
    </dgm:pt>
    <dgm:pt modelId="{079FD18A-426E-4C87-9965-D7B734A148D6}" type="pres">
      <dgm:prSet presAssocID="{A09A249A-F521-4EBC-B107-E9D628F71D9B}" presName="sibTrans" presStyleLbl="sibTrans2D1" presStyleIdx="0" presStyleCnt="6"/>
      <dgm:spPr/>
    </dgm:pt>
    <dgm:pt modelId="{367C16AD-F078-4565-A7B6-3360F3F06842}" type="pres">
      <dgm:prSet presAssocID="{A09A249A-F521-4EBC-B107-E9D628F71D9B}" presName="connectorText" presStyleLbl="sibTrans2D1" presStyleIdx="0" presStyleCnt="6"/>
      <dgm:spPr/>
    </dgm:pt>
    <dgm:pt modelId="{A88ED415-B4DB-4494-8663-66F04057C072}" type="pres">
      <dgm:prSet presAssocID="{2E49119E-7690-452F-930B-022B0493F5F1}" presName="node" presStyleLbl="node1" presStyleIdx="1" presStyleCnt="7">
        <dgm:presLayoutVars>
          <dgm:bulletEnabled val="1"/>
        </dgm:presLayoutVars>
      </dgm:prSet>
      <dgm:spPr/>
    </dgm:pt>
    <dgm:pt modelId="{754C52A8-5701-48BB-81C8-FA2389995F86}" type="pres">
      <dgm:prSet presAssocID="{6066B113-0F4B-4156-AE0D-845A177A29CD}" presName="sibTrans" presStyleLbl="sibTrans2D1" presStyleIdx="1" presStyleCnt="6"/>
      <dgm:spPr/>
    </dgm:pt>
    <dgm:pt modelId="{B19CF6FD-B980-4472-881B-6DEECB2D7FF3}" type="pres">
      <dgm:prSet presAssocID="{6066B113-0F4B-4156-AE0D-845A177A29CD}" presName="connectorText" presStyleLbl="sibTrans2D1" presStyleIdx="1" presStyleCnt="6"/>
      <dgm:spPr/>
    </dgm:pt>
    <dgm:pt modelId="{2341855A-6C08-46A4-A809-1B7BD5A0BB86}" type="pres">
      <dgm:prSet presAssocID="{8F4CB954-DB9D-45E2-A2DA-6402AE53A0EE}" presName="node" presStyleLbl="node1" presStyleIdx="2" presStyleCnt="7">
        <dgm:presLayoutVars>
          <dgm:bulletEnabled val="1"/>
        </dgm:presLayoutVars>
      </dgm:prSet>
      <dgm:spPr/>
    </dgm:pt>
    <dgm:pt modelId="{FD78E694-7E06-4F7D-A927-5E7D4CD35EEA}" type="pres">
      <dgm:prSet presAssocID="{C4C76A9D-8342-41FC-B8AF-7EEB0B5A1B5F}" presName="sibTrans" presStyleLbl="sibTrans2D1" presStyleIdx="2" presStyleCnt="6"/>
      <dgm:spPr/>
    </dgm:pt>
    <dgm:pt modelId="{15C58CB5-41A2-48FB-B0B3-7F5A971BF751}" type="pres">
      <dgm:prSet presAssocID="{C4C76A9D-8342-41FC-B8AF-7EEB0B5A1B5F}" presName="connectorText" presStyleLbl="sibTrans2D1" presStyleIdx="2" presStyleCnt="6"/>
      <dgm:spPr/>
    </dgm:pt>
    <dgm:pt modelId="{E2B8D445-70E8-41E4-9BFC-90834F3AE55C}" type="pres">
      <dgm:prSet presAssocID="{BECDCFC5-3C7F-4A63-8804-310BF64E3C6A}" presName="node" presStyleLbl="node1" presStyleIdx="3" presStyleCnt="7">
        <dgm:presLayoutVars>
          <dgm:bulletEnabled val="1"/>
        </dgm:presLayoutVars>
      </dgm:prSet>
      <dgm:spPr/>
    </dgm:pt>
    <dgm:pt modelId="{D6CEA16D-902D-411C-8CDA-EADA6EEE88A3}" type="pres">
      <dgm:prSet presAssocID="{78A76E54-3D02-4C81-8FA9-18E774C242F9}" presName="sibTrans" presStyleLbl="sibTrans2D1" presStyleIdx="3" presStyleCnt="6"/>
      <dgm:spPr/>
    </dgm:pt>
    <dgm:pt modelId="{DF1614BB-D8BB-46A7-AE48-33126ECF1F90}" type="pres">
      <dgm:prSet presAssocID="{78A76E54-3D02-4C81-8FA9-18E774C242F9}" presName="connectorText" presStyleLbl="sibTrans2D1" presStyleIdx="3" presStyleCnt="6"/>
      <dgm:spPr/>
    </dgm:pt>
    <dgm:pt modelId="{09458DAF-7333-47A8-B9E1-D573D14CC987}" type="pres">
      <dgm:prSet presAssocID="{5061EE2B-8E0D-4333-97F8-D04A09DA5B44}" presName="node" presStyleLbl="node1" presStyleIdx="4" presStyleCnt="7">
        <dgm:presLayoutVars>
          <dgm:bulletEnabled val="1"/>
        </dgm:presLayoutVars>
      </dgm:prSet>
      <dgm:spPr/>
    </dgm:pt>
    <dgm:pt modelId="{8845B821-ADEA-4C37-81F0-AD2E3F0BEE21}" type="pres">
      <dgm:prSet presAssocID="{658D3C1A-81A0-447B-A0AE-E84994B0558F}" presName="sibTrans" presStyleLbl="sibTrans2D1" presStyleIdx="4" presStyleCnt="6"/>
      <dgm:spPr/>
    </dgm:pt>
    <dgm:pt modelId="{22C49DC7-0912-4D25-89F6-E261836604E6}" type="pres">
      <dgm:prSet presAssocID="{658D3C1A-81A0-447B-A0AE-E84994B0558F}" presName="connectorText" presStyleLbl="sibTrans2D1" presStyleIdx="4" presStyleCnt="6"/>
      <dgm:spPr/>
    </dgm:pt>
    <dgm:pt modelId="{D5585E3E-651C-4B63-A255-96D9C806D4E5}" type="pres">
      <dgm:prSet presAssocID="{0F2942CE-2A2F-4E6F-995C-8CC02345906B}" presName="node" presStyleLbl="node1" presStyleIdx="5" presStyleCnt="7">
        <dgm:presLayoutVars>
          <dgm:bulletEnabled val="1"/>
        </dgm:presLayoutVars>
      </dgm:prSet>
      <dgm:spPr/>
    </dgm:pt>
    <dgm:pt modelId="{DF539E4D-84CC-4E7B-B55D-EA50F3B2447F}" type="pres">
      <dgm:prSet presAssocID="{A4BCD383-7D65-4D4C-BB92-7A9C1B05488E}" presName="sibTrans" presStyleLbl="sibTrans2D1" presStyleIdx="5" presStyleCnt="6"/>
      <dgm:spPr/>
    </dgm:pt>
    <dgm:pt modelId="{ACAA915D-FEDA-4082-8656-9112A2F1445F}" type="pres">
      <dgm:prSet presAssocID="{A4BCD383-7D65-4D4C-BB92-7A9C1B05488E}" presName="connectorText" presStyleLbl="sibTrans2D1" presStyleIdx="5" presStyleCnt="6"/>
      <dgm:spPr/>
    </dgm:pt>
    <dgm:pt modelId="{C0C0D921-0C1C-4F99-B138-BCBA2969AC45}" type="pres">
      <dgm:prSet presAssocID="{089C9305-D533-4949-A9AC-3DF011215A27}" presName="node" presStyleLbl="node1" presStyleIdx="6" presStyleCnt="7" custScaleX="111856" custScaleY="95438">
        <dgm:presLayoutVars>
          <dgm:bulletEnabled val="1"/>
        </dgm:presLayoutVars>
      </dgm:prSet>
      <dgm:spPr/>
    </dgm:pt>
  </dgm:ptLst>
  <dgm:cxnLst>
    <dgm:cxn modelId="{BA076117-5D55-4B2B-A6CE-54598E1A2307}" srcId="{12B53A59-A772-437D-85B3-B7474E89BBED}" destId="{0FBAA2EA-E210-49D0-9B95-CBAC2231967E}" srcOrd="1" destOrd="0" parTransId="{FCD40CDD-61F1-4F05-B480-33DEF2782AD2}" sibTransId="{23DFE576-28A4-43DF-90CF-2665A5DBD4E1}"/>
    <dgm:cxn modelId="{032D8B1B-A026-4063-BE58-240C2064138D}" type="presOf" srcId="{0F2942CE-2A2F-4E6F-995C-8CC02345906B}" destId="{D5585E3E-651C-4B63-A255-96D9C806D4E5}" srcOrd="0" destOrd="0" presId="urn:microsoft.com/office/officeart/2005/8/layout/process5"/>
    <dgm:cxn modelId="{56DFFC1B-EC75-4EBB-BE7B-7513E166D4E9}" srcId="{FB750F14-6EA8-4A32-A7CB-EF2F59EC4398}" destId="{5061EE2B-8E0D-4333-97F8-D04A09DA5B44}" srcOrd="4" destOrd="0" parTransId="{DAAC5886-6D46-4028-9569-2A0638F59629}" sibTransId="{658D3C1A-81A0-447B-A0AE-E84994B0558F}"/>
    <dgm:cxn modelId="{8E83FE1F-29CE-422D-BBA0-CA598091BE3E}" type="presOf" srcId="{658D3C1A-81A0-447B-A0AE-E84994B0558F}" destId="{8845B821-ADEA-4C37-81F0-AD2E3F0BEE21}" srcOrd="0" destOrd="0" presId="urn:microsoft.com/office/officeart/2005/8/layout/process5"/>
    <dgm:cxn modelId="{EB0BAD29-68CC-4BD3-9B90-BE5B93E78081}" type="presOf" srcId="{78A76E54-3D02-4C81-8FA9-18E774C242F9}" destId="{DF1614BB-D8BB-46A7-AE48-33126ECF1F90}" srcOrd="1" destOrd="0" presId="urn:microsoft.com/office/officeart/2005/8/layout/process5"/>
    <dgm:cxn modelId="{48336E2A-D831-4539-8121-C122A4BD5573}" srcId="{089C9305-D533-4949-A9AC-3DF011215A27}" destId="{C04BC9B5-DC4B-478D-9FCE-B0A06EDDA26B}" srcOrd="1" destOrd="0" parTransId="{9ACC4D18-5266-4939-900A-669EDC3D90DA}" sibTransId="{CCCF0A05-2C70-44D8-9929-B475A15A95E4}"/>
    <dgm:cxn modelId="{9024922E-C065-4B0E-A1B7-D43CE5942C57}" type="presOf" srcId="{2E49119E-7690-452F-930B-022B0493F5F1}" destId="{A88ED415-B4DB-4494-8663-66F04057C072}" srcOrd="0" destOrd="0" presId="urn:microsoft.com/office/officeart/2005/8/layout/process5"/>
    <dgm:cxn modelId="{5B60B532-1441-4EA5-9312-58BDE017D975}" type="presOf" srcId="{089C9305-D533-4949-A9AC-3DF011215A27}" destId="{C0C0D921-0C1C-4F99-B138-BCBA2969AC45}" srcOrd="0" destOrd="0" presId="urn:microsoft.com/office/officeart/2005/8/layout/process5"/>
    <dgm:cxn modelId="{837F4D37-FA11-4F12-81BF-E9C46DE33ACA}" type="presOf" srcId="{A09A249A-F521-4EBC-B107-E9D628F71D9B}" destId="{367C16AD-F078-4565-A7B6-3360F3F06842}" srcOrd="1" destOrd="0" presId="urn:microsoft.com/office/officeart/2005/8/layout/process5"/>
    <dgm:cxn modelId="{52E17539-0069-408D-A1ED-1B4CA8E0BE3B}" type="presOf" srcId="{A4BCD383-7D65-4D4C-BB92-7A9C1B05488E}" destId="{ACAA915D-FEDA-4082-8656-9112A2F1445F}" srcOrd="1" destOrd="0" presId="urn:microsoft.com/office/officeart/2005/8/layout/process5"/>
    <dgm:cxn modelId="{44AAC839-D132-4867-9D34-F77D2CFE2B5C}" type="presOf" srcId="{AA26080D-2529-4A95-8B37-5138780ADA67}" destId="{D5585E3E-651C-4B63-A255-96D9C806D4E5}" srcOrd="0" destOrd="1" presId="urn:microsoft.com/office/officeart/2005/8/layout/process5"/>
    <dgm:cxn modelId="{B0D89F3C-D684-42DF-89F6-4FAAC01BABB6}" srcId="{2E49119E-7690-452F-930B-022B0493F5F1}" destId="{63533EDC-A7EC-44AE-A7EB-6638C6795767}" srcOrd="1" destOrd="0" parTransId="{51336565-A407-43A5-B33A-0BD567D8D84C}" sibTransId="{E11EAC29-397A-412F-A03C-F678A0757EB4}"/>
    <dgm:cxn modelId="{090F103D-E3CE-481F-B86B-63F525F6BD90}" type="presOf" srcId="{F73BAD09-4C12-4F1E-97CA-C015D3A51415}" destId="{C0C0D921-0C1C-4F99-B138-BCBA2969AC45}" srcOrd="0" destOrd="4" presId="urn:microsoft.com/office/officeart/2005/8/layout/process5"/>
    <dgm:cxn modelId="{9818353D-9936-4BBE-86A6-D07E1CC47238}" type="presOf" srcId="{F5E9BF69-A65E-46D3-9801-E613CDD3E243}" destId="{D5585E3E-651C-4B63-A255-96D9C806D4E5}" srcOrd="0" destOrd="2" presId="urn:microsoft.com/office/officeart/2005/8/layout/process5"/>
    <dgm:cxn modelId="{2F8DC83F-F7E7-4B95-867E-F1820428434D}" srcId="{BECDCFC5-3C7F-4A63-8804-310BF64E3C6A}" destId="{325AB760-2DBD-43C5-A75D-1840AA50204C}" srcOrd="0" destOrd="0" parTransId="{30EE8E6D-4037-48A6-B795-6F370597E098}" sibTransId="{25C10090-3EDD-488B-ABBD-6057843B7264}"/>
    <dgm:cxn modelId="{A5EE6A40-DF66-429F-8ECF-7E0287E23A9F}" srcId="{2E49119E-7690-452F-930B-022B0493F5F1}" destId="{38365ADF-9565-402D-995F-135196A6D96C}" srcOrd="0" destOrd="0" parTransId="{9E72FDBD-F80B-448E-B27B-FB4E358DE9D6}" sibTransId="{EC65F1F0-2D27-4F4B-86A9-33D27E8F3E11}"/>
    <dgm:cxn modelId="{3913BB5C-7DE7-4A11-B709-BFE7EA8AFE60}" srcId="{FB750F14-6EA8-4A32-A7CB-EF2F59EC4398}" destId="{089C9305-D533-4949-A9AC-3DF011215A27}" srcOrd="6" destOrd="0" parTransId="{23C50027-0004-4AB4-A7E6-3FABC42B24DA}" sibTransId="{64427F4E-EF3D-4125-A149-9246CB269B1A}"/>
    <dgm:cxn modelId="{6EA60347-C7B0-446E-AEA1-F4CBD152A0AC}" srcId="{FB750F14-6EA8-4A32-A7CB-EF2F59EC4398}" destId="{2E49119E-7690-452F-930B-022B0493F5F1}" srcOrd="1" destOrd="0" parTransId="{366432AD-8C47-46F9-9C8F-4A73A75BEFB3}" sibTransId="{6066B113-0F4B-4156-AE0D-845A177A29CD}"/>
    <dgm:cxn modelId="{2F148B67-676E-4D03-87A0-D79EA5A4D78C}" type="presOf" srcId="{C04BC9B5-DC4B-478D-9FCE-B0A06EDDA26B}" destId="{C0C0D921-0C1C-4F99-B138-BCBA2969AC45}" srcOrd="0" destOrd="2" presId="urn:microsoft.com/office/officeart/2005/8/layout/process5"/>
    <dgm:cxn modelId="{F357606C-3543-408A-870C-A8C4BBBEE443}" type="presOf" srcId="{BECDCFC5-3C7F-4A63-8804-310BF64E3C6A}" destId="{E2B8D445-70E8-41E4-9BFC-90834F3AE55C}" srcOrd="0" destOrd="0" presId="urn:microsoft.com/office/officeart/2005/8/layout/process5"/>
    <dgm:cxn modelId="{9FE78872-40FB-4EAD-84F3-1506383C4640}" type="presOf" srcId="{FB750F14-6EA8-4A32-A7CB-EF2F59EC4398}" destId="{EBAAD567-A0F6-4186-915C-AD66A1297397}" srcOrd="0" destOrd="0" presId="urn:microsoft.com/office/officeart/2005/8/layout/process5"/>
    <dgm:cxn modelId="{A55CF972-20AA-4441-8D04-73B47AB25A10}" type="presOf" srcId="{8F4CB954-DB9D-45E2-A2DA-6402AE53A0EE}" destId="{2341855A-6C08-46A4-A809-1B7BD5A0BB86}" srcOrd="0" destOrd="0" presId="urn:microsoft.com/office/officeart/2005/8/layout/process5"/>
    <dgm:cxn modelId="{E0A2A853-C2B2-4699-8F07-B0A9AA197951}" srcId="{FB750F14-6EA8-4A32-A7CB-EF2F59EC4398}" destId="{12B53A59-A772-437D-85B3-B7474E89BBED}" srcOrd="0" destOrd="0" parTransId="{591EAD7B-E09F-470C-BD27-15F55B6F6847}" sibTransId="{A09A249A-F521-4EBC-B107-E9D628F71D9B}"/>
    <dgm:cxn modelId="{C8221F54-DBC8-4B74-B377-82BB9590A629}" type="presOf" srcId="{5061EE2B-8E0D-4333-97F8-D04A09DA5B44}" destId="{09458DAF-7333-47A8-B9E1-D573D14CC987}" srcOrd="0" destOrd="0" presId="urn:microsoft.com/office/officeart/2005/8/layout/process5"/>
    <dgm:cxn modelId="{BCF1CC7D-AB5E-4560-AA65-F7DD9FC6520F}" type="presOf" srcId="{63533EDC-A7EC-44AE-A7EB-6638C6795767}" destId="{A88ED415-B4DB-4494-8663-66F04057C072}" srcOrd="0" destOrd="2" presId="urn:microsoft.com/office/officeart/2005/8/layout/process5"/>
    <dgm:cxn modelId="{515A6181-295B-4E18-B573-831E91524C6F}" srcId="{089C9305-D533-4949-A9AC-3DF011215A27}" destId="{9B7AB95B-695C-4AD4-B1BD-71EC53C60F48}" srcOrd="2" destOrd="0" parTransId="{1B119C11-63FE-45EC-B166-9F9579382BCC}" sibTransId="{C651E244-3135-4275-8E03-AEB73A17ED78}"/>
    <dgm:cxn modelId="{95D28281-03D6-4B6B-84CC-9C10C09358FD}" type="presOf" srcId="{78A76E54-3D02-4C81-8FA9-18E774C242F9}" destId="{D6CEA16D-902D-411C-8CDA-EADA6EEE88A3}" srcOrd="0" destOrd="0" presId="urn:microsoft.com/office/officeart/2005/8/layout/process5"/>
    <dgm:cxn modelId="{709B3F8F-7432-4047-B754-EEE529CF9037}" type="presOf" srcId="{582CF096-A9F3-4B82-B1BC-9457F8E0F89F}" destId="{2341855A-6C08-46A4-A809-1B7BD5A0BB86}" srcOrd="0" destOrd="1" presId="urn:microsoft.com/office/officeart/2005/8/layout/process5"/>
    <dgm:cxn modelId="{BDA34A90-279D-4139-931D-149BFB1FAD8D}" srcId="{0F2942CE-2A2F-4E6F-995C-8CC02345906B}" destId="{AA26080D-2529-4A95-8B37-5138780ADA67}" srcOrd="0" destOrd="0" parTransId="{C851792F-F902-4F25-A6A3-9E86F40BA38A}" sibTransId="{C058EDC8-D66C-4B63-9DE3-B719E1C87C56}"/>
    <dgm:cxn modelId="{0D32E293-FAFE-463D-9A98-ED007FFEC287}" type="presOf" srcId="{8D09380A-0960-4792-A745-528F038ABF03}" destId="{EEF7B665-CBC9-40E8-90F3-402C93DA8417}" srcOrd="0" destOrd="1" presId="urn:microsoft.com/office/officeart/2005/8/layout/process5"/>
    <dgm:cxn modelId="{D17EFD93-C0A5-4C93-86FC-E8690C8BC358}" type="presOf" srcId="{0FBAA2EA-E210-49D0-9B95-CBAC2231967E}" destId="{EEF7B665-CBC9-40E8-90F3-402C93DA8417}" srcOrd="0" destOrd="2" presId="urn:microsoft.com/office/officeart/2005/8/layout/process5"/>
    <dgm:cxn modelId="{B2AF1A94-4FAA-4D1B-99CB-BFFFF493F522}" srcId="{8F4CB954-DB9D-45E2-A2DA-6402AE53A0EE}" destId="{582CF096-A9F3-4B82-B1BC-9457F8E0F89F}" srcOrd="0" destOrd="0" parTransId="{13683E0D-1F6F-4E4F-828A-C88363F4EF69}" sibTransId="{4D61A1C3-4064-4286-956B-CD15C577DD6D}"/>
    <dgm:cxn modelId="{39DD909A-EC1D-4A9A-BF9F-685368A38726}" srcId="{FB750F14-6EA8-4A32-A7CB-EF2F59EC4398}" destId="{0F2942CE-2A2F-4E6F-995C-8CC02345906B}" srcOrd="5" destOrd="0" parTransId="{DC7BCFA1-0311-4405-A017-AD064B3BCCE2}" sibTransId="{A4BCD383-7D65-4D4C-BB92-7A9C1B05488E}"/>
    <dgm:cxn modelId="{D5FFC39B-9649-4EEF-97FB-F86CCD658D62}" srcId="{12B53A59-A772-437D-85B3-B7474E89BBED}" destId="{F9D2F293-5086-4EA5-BDD9-02859716D757}" srcOrd="2" destOrd="0" parTransId="{742BD843-1D79-49BB-B73F-7006B239B296}" sibTransId="{36DC668D-1EEF-4498-AD2F-7E74C023CCA6}"/>
    <dgm:cxn modelId="{B561D19B-D082-4381-A460-D9CD9CDE8C55}" type="presOf" srcId="{6066B113-0F4B-4156-AE0D-845A177A29CD}" destId="{B19CF6FD-B980-4472-881B-6DEECB2D7FF3}" srcOrd="1" destOrd="0" presId="urn:microsoft.com/office/officeart/2005/8/layout/process5"/>
    <dgm:cxn modelId="{DD1B029C-6623-47DB-A2A8-79AD182962ED}" srcId="{FB750F14-6EA8-4A32-A7CB-EF2F59EC4398}" destId="{BECDCFC5-3C7F-4A63-8804-310BF64E3C6A}" srcOrd="3" destOrd="0" parTransId="{0AC19410-9CD7-4279-ABAD-D028F99B55E3}" sibTransId="{78A76E54-3D02-4C81-8FA9-18E774C242F9}"/>
    <dgm:cxn modelId="{D0AC49A2-4766-44A9-8BC3-B75B432196A6}" type="presOf" srcId="{8B45FB75-2DD0-432E-A1B3-CB95174E144C}" destId="{C0C0D921-0C1C-4F99-B138-BCBA2969AC45}" srcOrd="0" destOrd="1" presId="urn:microsoft.com/office/officeart/2005/8/layout/process5"/>
    <dgm:cxn modelId="{51CB6CA2-1E48-405D-B6DB-FB9688D6525F}" srcId="{089C9305-D533-4949-A9AC-3DF011215A27}" destId="{F73BAD09-4C12-4F1E-97CA-C015D3A51415}" srcOrd="3" destOrd="0" parTransId="{1C06159B-78E6-455A-AFBD-2BA0875EB8C0}" sibTransId="{ADB32A52-5A8C-4937-811E-C062D428011C}"/>
    <dgm:cxn modelId="{DC3A4BA5-35A9-425A-8F0C-7E05ACF214EB}" type="presOf" srcId="{6066B113-0F4B-4156-AE0D-845A177A29CD}" destId="{754C52A8-5701-48BB-81C8-FA2389995F86}" srcOrd="0" destOrd="0" presId="urn:microsoft.com/office/officeart/2005/8/layout/process5"/>
    <dgm:cxn modelId="{910CD4AC-1DD0-406B-ABEF-F73B93CD8C18}" srcId="{12B53A59-A772-437D-85B3-B7474E89BBED}" destId="{8D09380A-0960-4792-A745-528F038ABF03}" srcOrd="0" destOrd="0" parTransId="{BBECCF10-ACA9-4B96-A19D-EEBF8CE92CFB}" sibTransId="{A2C8B14B-336A-4A5A-B910-DBBC1E5B7AEB}"/>
    <dgm:cxn modelId="{3CD711B3-0C17-40F2-8BD8-B8BE3D3C8A3A}" srcId="{0F2942CE-2A2F-4E6F-995C-8CC02345906B}" destId="{F5E9BF69-A65E-46D3-9801-E613CDD3E243}" srcOrd="1" destOrd="0" parTransId="{229D667E-06C1-48EB-A0AD-F679EA036F80}" sibTransId="{88ED03DE-A485-48C0-B094-DEE8FC4B63F4}"/>
    <dgm:cxn modelId="{79BA23B7-FC9E-4C52-B799-015DC4AA5940}" srcId="{FB750F14-6EA8-4A32-A7CB-EF2F59EC4398}" destId="{8F4CB954-DB9D-45E2-A2DA-6402AE53A0EE}" srcOrd="2" destOrd="0" parTransId="{2972FA35-6716-41B4-A2E3-DD16F93C0979}" sibTransId="{C4C76A9D-8342-41FC-B8AF-7EEB0B5A1B5F}"/>
    <dgm:cxn modelId="{A64893B8-33CE-47BC-82C1-C0941745179E}" type="presOf" srcId="{325AB760-2DBD-43C5-A75D-1840AA50204C}" destId="{E2B8D445-70E8-41E4-9BFC-90834F3AE55C}" srcOrd="0" destOrd="1" presId="urn:microsoft.com/office/officeart/2005/8/layout/process5"/>
    <dgm:cxn modelId="{9D5D5EB9-07FA-4674-8A01-2472312433A1}" type="presOf" srcId="{A09A249A-F521-4EBC-B107-E9D628F71D9B}" destId="{079FD18A-426E-4C87-9965-D7B734A148D6}" srcOrd="0" destOrd="0" presId="urn:microsoft.com/office/officeart/2005/8/layout/process5"/>
    <dgm:cxn modelId="{1FBCF8C2-41BA-4396-B663-22AFBD244712}" type="presOf" srcId="{4481A3A8-5B64-4282-8EC5-EFF3FF8E7D17}" destId="{09458DAF-7333-47A8-B9E1-D573D14CC987}" srcOrd="0" destOrd="1" presId="urn:microsoft.com/office/officeart/2005/8/layout/process5"/>
    <dgm:cxn modelId="{6A3392CE-E470-492C-AF3E-47C8B788D441}" srcId="{089C9305-D533-4949-A9AC-3DF011215A27}" destId="{8B45FB75-2DD0-432E-A1B3-CB95174E144C}" srcOrd="0" destOrd="0" parTransId="{4A70D8CD-95AB-46B4-BD3F-75AF2415129F}" sibTransId="{D58CB008-B740-4602-B23B-BD3A04EE5FB3}"/>
    <dgm:cxn modelId="{235596CE-2007-48B7-928D-259186248867}" type="presOf" srcId="{9B7AB95B-695C-4AD4-B1BD-71EC53C60F48}" destId="{C0C0D921-0C1C-4F99-B138-BCBA2969AC45}" srcOrd="0" destOrd="3" presId="urn:microsoft.com/office/officeart/2005/8/layout/process5"/>
    <dgm:cxn modelId="{AA1730D0-A479-4F65-B1F8-3B81BD44482E}" type="presOf" srcId="{12B53A59-A772-437D-85B3-B7474E89BBED}" destId="{EEF7B665-CBC9-40E8-90F3-402C93DA8417}" srcOrd="0" destOrd="0" presId="urn:microsoft.com/office/officeart/2005/8/layout/process5"/>
    <dgm:cxn modelId="{4B8746E0-2463-4C04-8E94-05CC84C4BEA9}" type="presOf" srcId="{C4C76A9D-8342-41FC-B8AF-7EEB0B5A1B5F}" destId="{FD78E694-7E06-4F7D-A927-5E7D4CD35EEA}" srcOrd="0" destOrd="0" presId="urn:microsoft.com/office/officeart/2005/8/layout/process5"/>
    <dgm:cxn modelId="{F92487E3-EAFF-4679-92A8-550C43E9C4E4}" type="presOf" srcId="{A4BCD383-7D65-4D4C-BB92-7A9C1B05488E}" destId="{DF539E4D-84CC-4E7B-B55D-EA50F3B2447F}" srcOrd="0" destOrd="0" presId="urn:microsoft.com/office/officeart/2005/8/layout/process5"/>
    <dgm:cxn modelId="{2E31A6F3-D1CD-40D8-AA01-0EB49BADE3AA}" type="presOf" srcId="{C4C76A9D-8342-41FC-B8AF-7EEB0B5A1B5F}" destId="{15C58CB5-41A2-48FB-B0B3-7F5A971BF751}" srcOrd="1" destOrd="0" presId="urn:microsoft.com/office/officeart/2005/8/layout/process5"/>
    <dgm:cxn modelId="{1FED49F5-097F-4A94-9D29-AB80E95CABFA}" srcId="{5061EE2B-8E0D-4333-97F8-D04A09DA5B44}" destId="{4481A3A8-5B64-4282-8EC5-EFF3FF8E7D17}" srcOrd="0" destOrd="0" parTransId="{30AF0789-8B91-447D-B113-85D0CE378140}" sibTransId="{07B63C0C-B145-4EDE-A150-2AB19F143315}"/>
    <dgm:cxn modelId="{45DB51F5-FFAB-4290-8F1C-178158216D0F}" type="presOf" srcId="{F9D2F293-5086-4EA5-BDD9-02859716D757}" destId="{EEF7B665-CBC9-40E8-90F3-402C93DA8417}" srcOrd="0" destOrd="3" presId="urn:microsoft.com/office/officeart/2005/8/layout/process5"/>
    <dgm:cxn modelId="{C88615F8-B97B-4005-B622-7551D8BF1A38}" type="presOf" srcId="{38365ADF-9565-402D-995F-135196A6D96C}" destId="{A88ED415-B4DB-4494-8663-66F04057C072}" srcOrd="0" destOrd="1" presId="urn:microsoft.com/office/officeart/2005/8/layout/process5"/>
    <dgm:cxn modelId="{07F23CF9-9DDF-4758-9F72-8D7C553A88B1}" type="presOf" srcId="{658D3C1A-81A0-447B-A0AE-E84994B0558F}" destId="{22C49DC7-0912-4D25-89F6-E261836604E6}" srcOrd="1" destOrd="0" presId="urn:microsoft.com/office/officeart/2005/8/layout/process5"/>
    <dgm:cxn modelId="{C23E8DCF-DC2A-4A33-943E-A630AACAE9AD}" type="presParOf" srcId="{EBAAD567-A0F6-4186-915C-AD66A1297397}" destId="{EEF7B665-CBC9-40E8-90F3-402C93DA8417}" srcOrd="0" destOrd="0" presId="urn:microsoft.com/office/officeart/2005/8/layout/process5"/>
    <dgm:cxn modelId="{86832D65-D6B4-4C56-8313-B6484A793D90}" type="presParOf" srcId="{EBAAD567-A0F6-4186-915C-AD66A1297397}" destId="{079FD18A-426E-4C87-9965-D7B734A148D6}" srcOrd="1" destOrd="0" presId="urn:microsoft.com/office/officeart/2005/8/layout/process5"/>
    <dgm:cxn modelId="{94474C9E-1634-45C2-BEAF-E6A722EE2E5D}" type="presParOf" srcId="{079FD18A-426E-4C87-9965-D7B734A148D6}" destId="{367C16AD-F078-4565-A7B6-3360F3F06842}" srcOrd="0" destOrd="0" presId="urn:microsoft.com/office/officeart/2005/8/layout/process5"/>
    <dgm:cxn modelId="{F852993D-41F9-4C18-A8A7-65DAFDB1B03F}" type="presParOf" srcId="{EBAAD567-A0F6-4186-915C-AD66A1297397}" destId="{A88ED415-B4DB-4494-8663-66F04057C072}" srcOrd="2" destOrd="0" presId="urn:microsoft.com/office/officeart/2005/8/layout/process5"/>
    <dgm:cxn modelId="{F6C10314-9E6D-479D-9129-C20D2510BACD}" type="presParOf" srcId="{EBAAD567-A0F6-4186-915C-AD66A1297397}" destId="{754C52A8-5701-48BB-81C8-FA2389995F86}" srcOrd="3" destOrd="0" presId="urn:microsoft.com/office/officeart/2005/8/layout/process5"/>
    <dgm:cxn modelId="{2ED67553-DEA5-46D9-922B-C0D5B1E759BA}" type="presParOf" srcId="{754C52A8-5701-48BB-81C8-FA2389995F86}" destId="{B19CF6FD-B980-4472-881B-6DEECB2D7FF3}" srcOrd="0" destOrd="0" presId="urn:microsoft.com/office/officeart/2005/8/layout/process5"/>
    <dgm:cxn modelId="{62F242DD-09A1-4D7A-BEE4-EB5FCD0D2147}" type="presParOf" srcId="{EBAAD567-A0F6-4186-915C-AD66A1297397}" destId="{2341855A-6C08-46A4-A809-1B7BD5A0BB86}" srcOrd="4" destOrd="0" presId="urn:microsoft.com/office/officeart/2005/8/layout/process5"/>
    <dgm:cxn modelId="{69D000FC-C99A-4FBE-A054-ACF7DC0CD2FF}" type="presParOf" srcId="{EBAAD567-A0F6-4186-915C-AD66A1297397}" destId="{FD78E694-7E06-4F7D-A927-5E7D4CD35EEA}" srcOrd="5" destOrd="0" presId="urn:microsoft.com/office/officeart/2005/8/layout/process5"/>
    <dgm:cxn modelId="{B32E7D71-83DF-4D7C-8D2E-14E67FC3E8C0}" type="presParOf" srcId="{FD78E694-7E06-4F7D-A927-5E7D4CD35EEA}" destId="{15C58CB5-41A2-48FB-B0B3-7F5A971BF751}" srcOrd="0" destOrd="0" presId="urn:microsoft.com/office/officeart/2005/8/layout/process5"/>
    <dgm:cxn modelId="{07219DB9-32A9-4D37-BB37-FC7A57053E48}" type="presParOf" srcId="{EBAAD567-A0F6-4186-915C-AD66A1297397}" destId="{E2B8D445-70E8-41E4-9BFC-90834F3AE55C}" srcOrd="6" destOrd="0" presId="urn:microsoft.com/office/officeart/2005/8/layout/process5"/>
    <dgm:cxn modelId="{1976E123-6194-4CEE-AA33-93C986A288FF}" type="presParOf" srcId="{EBAAD567-A0F6-4186-915C-AD66A1297397}" destId="{D6CEA16D-902D-411C-8CDA-EADA6EEE88A3}" srcOrd="7" destOrd="0" presId="urn:microsoft.com/office/officeart/2005/8/layout/process5"/>
    <dgm:cxn modelId="{5793E8CA-BCF7-4695-952C-9AAE87199CA6}" type="presParOf" srcId="{D6CEA16D-902D-411C-8CDA-EADA6EEE88A3}" destId="{DF1614BB-D8BB-46A7-AE48-33126ECF1F90}" srcOrd="0" destOrd="0" presId="urn:microsoft.com/office/officeart/2005/8/layout/process5"/>
    <dgm:cxn modelId="{528E2A94-002A-485D-AB4D-9EC19277FA02}" type="presParOf" srcId="{EBAAD567-A0F6-4186-915C-AD66A1297397}" destId="{09458DAF-7333-47A8-B9E1-D573D14CC987}" srcOrd="8" destOrd="0" presId="urn:microsoft.com/office/officeart/2005/8/layout/process5"/>
    <dgm:cxn modelId="{E957026E-A0DC-4BE1-9A84-539E0092DCEC}" type="presParOf" srcId="{EBAAD567-A0F6-4186-915C-AD66A1297397}" destId="{8845B821-ADEA-4C37-81F0-AD2E3F0BEE21}" srcOrd="9" destOrd="0" presId="urn:microsoft.com/office/officeart/2005/8/layout/process5"/>
    <dgm:cxn modelId="{23E8A7F8-2DC2-4EB0-BA4B-5FFD0764D068}" type="presParOf" srcId="{8845B821-ADEA-4C37-81F0-AD2E3F0BEE21}" destId="{22C49DC7-0912-4D25-89F6-E261836604E6}" srcOrd="0" destOrd="0" presId="urn:microsoft.com/office/officeart/2005/8/layout/process5"/>
    <dgm:cxn modelId="{3BA2DAC9-9D3A-4CCB-9ABB-9150C8088C97}" type="presParOf" srcId="{EBAAD567-A0F6-4186-915C-AD66A1297397}" destId="{D5585E3E-651C-4B63-A255-96D9C806D4E5}" srcOrd="10" destOrd="0" presId="urn:microsoft.com/office/officeart/2005/8/layout/process5"/>
    <dgm:cxn modelId="{2B453A9C-2413-416D-9E80-9E12058CE2A5}" type="presParOf" srcId="{EBAAD567-A0F6-4186-915C-AD66A1297397}" destId="{DF539E4D-84CC-4E7B-B55D-EA50F3B2447F}" srcOrd="11" destOrd="0" presId="urn:microsoft.com/office/officeart/2005/8/layout/process5"/>
    <dgm:cxn modelId="{CB30A2CC-67B9-4AB5-8700-0BFA0765CD86}" type="presParOf" srcId="{DF539E4D-84CC-4E7B-B55D-EA50F3B2447F}" destId="{ACAA915D-FEDA-4082-8656-9112A2F1445F}" srcOrd="0" destOrd="0" presId="urn:microsoft.com/office/officeart/2005/8/layout/process5"/>
    <dgm:cxn modelId="{6D1C9A25-F46E-4C0B-8E04-5C2EA82047F6}" type="presParOf" srcId="{EBAAD567-A0F6-4186-915C-AD66A1297397}" destId="{C0C0D921-0C1C-4F99-B138-BCBA2969AC45}"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F7B665-CBC9-40E8-90F3-402C93DA8417}">
      <dsp:nvSpPr>
        <dsp:cNvPr id="0" name=""/>
        <dsp:cNvSpPr/>
      </dsp:nvSpPr>
      <dsp:spPr>
        <a:xfrm>
          <a:off x="5251" y="1050445"/>
          <a:ext cx="2296048" cy="137762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dirty="0">
              <a:ln w="0"/>
              <a:effectLst>
                <a:outerShdw blurRad="38100" dist="19050" dir="2700000" algn="tl" rotWithShape="0">
                  <a:schemeClr val="dk1">
                    <a:alpha val="40000"/>
                  </a:schemeClr>
                </a:outerShdw>
              </a:effectLst>
            </a:rPr>
            <a:t>Unit/College Process</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Unit puts the requested changes and state forms into CIM</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Execute any unit and college level approvals</a:t>
          </a:r>
        </a:p>
        <a:p>
          <a:pPr marL="57150" lvl="1" indent="-57150" algn="l" defTabSz="488950">
            <a:lnSpc>
              <a:spcPct val="90000"/>
            </a:lnSpc>
            <a:spcBef>
              <a:spcPct val="0"/>
            </a:spcBef>
            <a:spcAft>
              <a:spcPct val="15000"/>
            </a:spcAft>
            <a:buChar char="•"/>
          </a:pPr>
          <a:r>
            <a:rPr lang="en-US" sz="1100" b="0" kern="1200" cap="none" spc="0">
              <a:ln w="0"/>
              <a:effectLst>
                <a:outerShdw blurRad="38100" dist="19050" dir="2700000" algn="tl" rotWithShape="0">
                  <a:schemeClr val="dk1">
                    <a:alpha val="40000"/>
                  </a:schemeClr>
                </a:outerShdw>
              </a:effectLst>
            </a:rPr>
            <a:t>Have dean approve as the final approval</a:t>
          </a:r>
          <a:endParaRPr lang="en-US" sz="1100" b="0" kern="1200" cap="none" spc="0" dirty="0">
            <a:ln w="0"/>
            <a:effectLst>
              <a:outerShdw blurRad="38100" dist="19050" dir="2700000" algn="tl" rotWithShape="0">
                <a:schemeClr val="dk1">
                  <a:alpha val="40000"/>
                </a:schemeClr>
              </a:outerShdw>
            </a:effectLst>
          </a:endParaRPr>
        </a:p>
      </dsp:txBody>
      <dsp:txXfrm>
        <a:off x="45600" y="1090794"/>
        <a:ext cx="2215350" cy="1296930"/>
      </dsp:txXfrm>
    </dsp:sp>
    <dsp:sp modelId="{079FD18A-426E-4C87-9965-D7B734A148D6}">
      <dsp:nvSpPr>
        <dsp:cNvPr id="0" name=""/>
        <dsp:cNvSpPr/>
      </dsp:nvSpPr>
      <dsp:spPr>
        <a:xfrm>
          <a:off x="2503351" y="1454549"/>
          <a:ext cx="486762" cy="56941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a:off x="2503351" y="1568433"/>
        <a:ext cx="340733" cy="341651"/>
      </dsp:txXfrm>
    </dsp:sp>
    <dsp:sp modelId="{A88ED415-B4DB-4494-8663-66F04057C072}">
      <dsp:nvSpPr>
        <dsp:cNvPr id="0" name=""/>
        <dsp:cNvSpPr/>
      </dsp:nvSpPr>
      <dsp:spPr>
        <a:xfrm>
          <a:off x="3219718" y="1050445"/>
          <a:ext cx="2296048" cy="1377628"/>
        </a:xfrm>
        <a:prstGeom prst="roundRect">
          <a:avLst>
            <a:gd name="adj" fmla="val 10000"/>
          </a:avLst>
        </a:prstGeom>
        <a:solidFill>
          <a:schemeClr val="accent5">
            <a:hueOff val="-1225557"/>
            <a:satOff val="-1705"/>
            <a:lumOff val="-6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a:ln w="0"/>
              <a:effectLst>
                <a:outerShdw blurRad="38100" dist="19050" dir="2700000" algn="tl" rotWithShape="0">
                  <a:schemeClr val="dk1">
                    <a:alpha val="40000"/>
                  </a:schemeClr>
                </a:outerShdw>
              </a:effectLst>
            </a:rPr>
            <a:t>Vice Provost for AI</a:t>
          </a:r>
          <a:endParaRPr lang="en-US" sz="1200" b="0" kern="1200" cap="none" spc="0" dirty="0">
            <a:ln w="0"/>
            <a:effectLst>
              <a:outerShdw blurRad="38100" dist="19050" dir="2700000" algn="tl" rotWithShape="0">
                <a:schemeClr val="dk1">
                  <a:alpha val="40000"/>
                </a:schemeClr>
              </a:outerShdw>
            </a:effectLst>
          </a:endParaRPr>
        </a:p>
        <a:p>
          <a:pPr marL="57150" lvl="1" indent="-57150" algn="l" defTabSz="488950">
            <a:lnSpc>
              <a:spcPct val="90000"/>
            </a:lnSpc>
            <a:spcBef>
              <a:spcPct val="0"/>
            </a:spcBef>
            <a:spcAft>
              <a:spcPct val="15000"/>
            </a:spcAft>
            <a:buChar char="•"/>
          </a:pPr>
          <a:r>
            <a:rPr lang="en-US" sz="1100" b="0" kern="1200" cap="none" spc="0">
              <a:ln w="0"/>
              <a:effectLst>
                <a:outerShdw blurRad="38100" dist="19050" dir="2700000" algn="tl" rotWithShape="0">
                  <a:schemeClr val="dk1">
                    <a:alpha val="40000"/>
                  </a:schemeClr>
                </a:outerShdw>
              </a:effectLst>
            </a:rPr>
            <a:t>This office receives the approval via the CIM workflow by October 1.</a:t>
          </a:r>
          <a:endParaRPr lang="en-US" sz="1100" b="0" kern="1200" cap="none" spc="0" dirty="0">
            <a:ln w="0"/>
            <a:effectLst>
              <a:outerShdw blurRad="38100" dist="19050" dir="2700000" algn="tl" rotWithShape="0">
                <a:schemeClr val="dk1">
                  <a:alpha val="40000"/>
                </a:schemeClr>
              </a:outerShdw>
            </a:effectLst>
          </a:endParaRPr>
        </a:p>
        <a:p>
          <a:pPr marL="57150" lvl="1" indent="-57150" algn="l" defTabSz="488950">
            <a:lnSpc>
              <a:spcPct val="90000"/>
            </a:lnSpc>
            <a:spcBef>
              <a:spcPct val="0"/>
            </a:spcBef>
            <a:spcAft>
              <a:spcPct val="15000"/>
            </a:spcAft>
            <a:buChar char="•"/>
          </a:pPr>
          <a:r>
            <a:rPr lang="en-US" sz="1100" b="0" kern="1200" cap="none" spc="0">
              <a:ln w="0"/>
              <a:effectLst>
                <a:outerShdw blurRad="38100" dist="19050" dir="2700000" algn="tl" rotWithShape="0">
                  <a:schemeClr val="dk1">
                    <a:alpha val="40000"/>
                  </a:schemeClr>
                </a:outerShdw>
              </a:effectLst>
            </a:rPr>
            <a:t>VPAI will review and either move on in workflow or return to college.</a:t>
          </a:r>
          <a:endParaRPr lang="en-US" sz="1100" b="0" kern="1200" cap="none" spc="0" dirty="0">
            <a:ln w="0"/>
            <a:effectLst>
              <a:outerShdw blurRad="38100" dist="19050" dir="2700000" algn="tl" rotWithShape="0">
                <a:schemeClr val="dk1">
                  <a:alpha val="40000"/>
                </a:schemeClr>
              </a:outerShdw>
            </a:effectLst>
          </a:endParaRPr>
        </a:p>
      </dsp:txBody>
      <dsp:txXfrm>
        <a:off x="3260067" y="1090794"/>
        <a:ext cx="2215350" cy="1296930"/>
      </dsp:txXfrm>
    </dsp:sp>
    <dsp:sp modelId="{754C52A8-5701-48BB-81C8-FA2389995F86}">
      <dsp:nvSpPr>
        <dsp:cNvPr id="0" name=""/>
        <dsp:cNvSpPr/>
      </dsp:nvSpPr>
      <dsp:spPr>
        <a:xfrm>
          <a:off x="5717819" y="1454549"/>
          <a:ext cx="486762" cy="569419"/>
        </a:xfrm>
        <a:prstGeom prst="rightArrow">
          <a:avLst>
            <a:gd name="adj1" fmla="val 60000"/>
            <a:gd name="adj2" fmla="val 50000"/>
          </a:avLst>
        </a:prstGeom>
        <a:solidFill>
          <a:schemeClr val="accent5">
            <a:hueOff val="-1470669"/>
            <a:satOff val="-2046"/>
            <a:lumOff val="-78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a:off x="5717819" y="1568433"/>
        <a:ext cx="340733" cy="341651"/>
      </dsp:txXfrm>
    </dsp:sp>
    <dsp:sp modelId="{2341855A-6C08-46A4-A809-1B7BD5A0BB86}">
      <dsp:nvSpPr>
        <dsp:cNvPr id="0" name=""/>
        <dsp:cNvSpPr/>
      </dsp:nvSpPr>
      <dsp:spPr>
        <a:xfrm>
          <a:off x="6434186" y="1050445"/>
          <a:ext cx="2296048" cy="1377628"/>
        </a:xfrm>
        <a:prstGeom prst="roundRect">
          <a:avLst>
            <a:gd name="adj" fmla="val 10000"/>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a:ln w="0"/>
              <a:effectLst>
                <a:outerShdw blurRad="38100" dist="19050" dir="2700000" algn="tl" rotWithShape="0">
                  <a:schemeClr val="dk1">
                    <a:alpha val="40000"/>
                  </a:schemeClr>
                </a:outerShdw>
              </a:effectLst>
            </a:rPr>
            <a:t>Review Process</a:t>
          </a:r>
          <a:endParaRPr lang="en-US" sz="1200" b="0" kern="1200" cap="none" spc="0" dirty="0">
            <a:ln w="0"/>
            <a:effectLst>
              <a:outerShdw blurRad="38100" dist="19050" dir="2700000" algn="tl" rotWithShape="0">
                <a:schemeClr val="dk1">
                  <a:alpha val="40000"/>
                </a:schemeClr>
              </a:outerShdw>
            </a:effectLst>
          </a:endParaRP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As needed IEA will review as well as Registrar’s office, and curriculum. All reviews are documented in CIM workflow.</a:t>
          </a:r>
        </a:p>
      </dsp:txBody>
      <dsp:txXfrm>
        <a:off x="6474535" y="1090794"/>
        <a:ext cx="2215350" cy="1296930"/>
      </dsp:txXfrm>
    </dsp:sp>
    <dsp:sp modelId="{FD78E694-7E06-4F7D-A927-5E7D4CD35EEA}">
      <dsp:nvSpPr>
        <dsp:cNvPr id="0" name=""/>
        <dsp:cNvSpPr/>
      </dsp:nvSpPr>
      <dsp:spPr>
        <a:xfrm>
          <a:off x="8932286" y="1454549"/>
          <a:ext cx="486762" cy="569419"/>
        </a:xfrm>
        <a:prstGeom prst="rightArrow">
          <a:avLst>
            <a:gd name="adj1" fmla="val 60000"/>
            <a:gd name="adj2" fmla="val 50000"/>
          </a:avLst>
        </a:prstGeom>
        <a:solidFill>
          <a:schemeClr val="accent5">
            <a:hueOff val="-2941338"/>
            <a:satOff val="-4091"/>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a:off x="8932286" y="1568433"/>
        <a:ext cx="340733" cy="341651"/>
      </dsp:txXfrm>
    </dsp:sp>
    <dsp:sp modelId="{E2B8D445-70E8-41E4-9BFC-90834F3AE55C}">
      <dsp:nvSpPr>
        <dsp:cNvPr id="0" name=""/>
        <dsp:cNvSpPr/>
      </dsp:nvSpPr>
      <dsp:spPr>
        <a:xfrm>
          <a:off x="9648653" y="1050445"/>
          <a:ext cx="2296048" cy="1377628"/>
        </a:xfrm>
        <a:prstGeom prst="roundRect">
          <a:avLst>
            <a:gd name="adj" fmla="val 10000"/>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dirty="0">
              <a:ln w="0"/>
              <a:effectLst>
                <a:outerShdw blurRad="38100" dist="19050" dir="2700000" algn="tl" rotWithShape="0">
                  <a:schemeClr val="dk1">
                    <a:alpha val="40000"/>
                  </a:schemeClr>
                </a:outerShdw>
              </a:effectLst>
            </a:rPr>
            <a:t>UCC</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Once approved at all levels in CIM the changes are ready to go to UCC</a:t>
          </a:r>
        </a:p>
      </dsp:txBody>
      <dsp:txXfrm>
        <a:off x="9689002" y="1090794"/>
        <a:ext cx="2215350" cy="1296930"/>
      </dsp:txXfrm>
    </dsp:sp>
    <dsp:sp modelId="{D6CEA16D-902D-411C-8CDA-EADA6EEE88A3}">
      <dsp:nvSpPr>
        <dsp:cNvPr id="0" name=""/>
        <dsp:cNvSpPr/>
      </dsp:nvSpPr>
      <dsp:spPr>
        <a:xfrm rot="5400000">
          <a:off x="10553296" y="2588797"/>
          <a:ext cx="486762" cy="569419"/>
        </a:xfrm>
        <a:prstGeom prst="rightArrow">
          <a:avLst>
            <a:gd name="adj1" fmla="val 60000"/>
            <a:gd name="adj2" fmla="val 50000"/>
          </a:avLst>
        </a:prstGeom>
        <a:solidFill>
          <a:schemeClr val="accent5">
            <a:hueOff val="-4412007"/>
            <a:satOff val="-6137"/>
            <a:lumOff val="-23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rot="-5400000">
        <a:off x="10625852" y="2630126"/>
        <a:ext cx="341651" cy="340733"/>
      </dsp:txXfrm>
    </dsp:sp>
    <dsp:sp modelId="{09458DAF-7333-47A8-B9E1-D573D14CC987}">
      <dsp:nvSpPr>
        <dsp:cNvPr id="0" name=""/>
        <dsp:cNvSpPr/>
      </dsp:nvSpPr>
      <dsp:spPr>
        <a:xfrm>
          <a:off x="9648653" y="3346493"/>
          <a:ext cx="2296048" cy="1377628"/>
        </a:xfrm>
        <a:prstGeom prst="roundRect">
          <a:avLst>
            <a:gd name="adj" fmla="val 10000"/>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dirty="0">
              <a:ln w="0"/>
              <a:effectLst>
                <a:outerShdw blurRad="38100" dist="19050" dir="2700000" algn="tl" rotWithShape="0">
                  <a:schemeClr val="dk1">
                    <a:alpha val="40000"/>
                  </a:schemeClr>
                </a:outerShdw>
              </a:effectLst>
            </a:rPr>
            <a:t>Senate</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Presented to senate for a vote.</a:t>
          </a:r>
        </a:p>
      </dsp:txBody>
      <dsp:txXfrm>
        <a:off x="9689002" y="3386842"/>
        <a:ext cx="2215350" cy="1296930"/>
      </dsp:txXfrm>
    </dsp:sp>
    <dsp:sp modelId="{8845B821-ADEA-4C37-81F0-AD2E3F0BEE21}">
      <dsp:nvSpPr>
        <dsp:cNvPr id="0" name=""/>
        <dsp:cNvSpPr/>
      </dsp:nvSpPr>
      <dsp:spPr>
        <a:xfrm rot="10800000">
          <a:off x="8959839" y="3750598"/>
          <a:ext cx="486762" cy="569419"/>
        </a:xfrm>
        <a:prstGeom prst="rightArrow">
          <a:avLst>
            <a:gd name="adj1" fmla="val 60000"/>
            <a:gd name="adj2" fmla="val 50000"/>
          </a:avLst>
        </a:prstGeom>
        <a:solidFill>
          <a:schemeClr val="accent5">
            <a:hueOff val="-5882676"/>
            <a:satOff val="-8182"/>
            <a:lumOff val="-313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rot="10800000">
        <a:off x="9105868" y="3864482"/>
        <a:ext cx="340733" cy="341651"/>
      </dsp:txXfrm>
    </dsp:sp>
    <dsp:sp modelId="{D5585E3E-651C-4B63-A255-96D9C806D4E5}">
      <dsp:nvSpPr>
        <dsp:cNvPr id="0" name=""/>
        <dsp:cNvSpPr/>
      </dsp:nvSpPr>
      <dsp:spPr>
        <a:xfrm>
          <a:off x="6434186" y="3346493"/>
          <a:ext cx="2296048" cy="1377628"/>
        </a:xfrm>
        <a:prstGeom prst="roundRect">
          <a:avLst>
            <a:gd name="adj" fmla="val 10000"/>
          </a:avLst>
        </a:prstGeom>
        <a:solidFill>
          <a:schemeClr val="accent5">
            <a:hueOff val="-6127787"/>
            <a:satOff val="-8523"/>
            <a:lumOff val="-32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dirty="0">
              <a:ln w="0"/>
              <a:effectLst>
                <a:outerShdw blurRad="38100" dist="19050" dir="2700000" algn="tl" rotWithShape="0">
                  <a:schemeClr val="dk1">
                    <a:alpha val="40000"/>
                  </a:schemeClr>
                </a:outerShdw>
              </a:effectLst>
            </a:rPr>
            <a:t>UFM/GPR</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Item will either appear on the next UFM or will be on a GPR</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Items that do not make the February UFM may not make the deadline in order to get into the following year catalog</a:t>
          </a:r>
        </a:p>
      </dsp:txBody>
      <dsp:txXfrm>
        <a:off x="6474535" y="3386842"/>
        <a:ext cx="2215350" cy="1296930"/>
      </dsp:txXfrm>
    </dsp:sp>
    <dsp:sp modelId="{DF539E4D-84CC-4E7B-B55D-EA50F3B2447F}">
      <dsp:nvSpPr>
        <dsp:cNvPr id="0" name=""/>
        <dsp:cNvSpPr/>
      </dsp:nvSpPr>
      <dsp:spPr>
        <a:xfrm rot="10800000">
          <a:off x="5745371" y="3750598"/>
          <a:ext cx="486762" cy="569419"/>
        </a:xfrm>
        <a:prstGeom prst="rightArrow">
          <a:avLst>
            <a:gd name="adj1" fmla="val 60000"/>
            <a:gd name="adj2" fmla="val 50000"/>
          </a:avLst>
        </a:prstGeom>
        <a:solidFill>
          <a:schemeClr val="accent5">
            <a:hueOff val="-7353344"/>
            <a:satOff val="-10228"/>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rot="10800000">
        <a:off x="5891400" y="3864482"/>
        <a:ext cx="340733" cy="341651"/>
      </dsp:txXfrm>
    </dsp:sp>
    <dsp:sp modelId="{C0C0D921-0C1C-4F99-B138-BCBA2969AC45}">
      <dsp:nvSpPr>
        <dsp:cNvPr id="0" name=""/>
        <dsp:cNvSpPr/>
      </dsp:nvSpPr>
      <dsp:spPr>
        <a:xfrm>
          <a:off x="2947499" y="3377917"/>
          <a:ext cx="2568267" cy="1314781"/>
        </a:xfrm>
        <a:prstGeom prst="roundRect">
          <a:avLst>
            <a:gd name="adj" fmla="val 1000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a:ln w="0"/>
              <a:effectLst>
                <a:outerShdw blurRad="38100" dist="19050" dir="2700000" algn="tl" rotWithShape="0">
                  <a:schemeClr val="dk1">
                    <a:alpha val="40000"/>
                  </a:schemeClr>
                </a:outerShdw>
              </a:effectLst>
            </a:rPr>
            <a:t>Vice Provost for AI</a:t>
          </a:r>
          <a:endParaRPr lang="en-US" sz="1200" b="0" kern="1200" cap="none" spc="0" dirty="0">
            <a:ln w="0"/>
            <a:effectLst>
              <a:outerShdw blurRad="38100" dist="19050" dir="2700000" algn="tl" rotWithShape="0">
                <a:schemeClr val="dk1">
                  <a:alpha val="40000"/>
                </a:schemeClr>
              </a:outerShdw>
            </a:effectLst>
          </a:endParaRP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Following faculty approval, the President reviews/approves.</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Then the documentation is sent to the state and NWCCU</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VPAI office will notify broadly when final approvals are completed</a:t>
          </a:r>
        </a:p>
        <a:p>
          <a:pPr marL="57150" lvl="1" indent="-57150" algn="l" defTabSz="400050">
            <a:lnSpc>
              <a:spcPct val="90000"/>
            </a:lnSpc>
            <a:spcBef>
              <a:spcPct val="0"/>
            </a:spcBef>
            <a:spcAft>
              <a:spcPct val="15000"/>
            </a:spcAft>
            <a:buChar char="•"/>
          </a:pPr>
          <a:endParaRPr lang="en-US" sz="900" b="0" kern="1200" cap="none" spc="0" dirty="0">
            <a:ln w="0"/>
            <a:solidFill>
              <a:schemeClr val="tx1"/>
            </a:solidFill>
            <a:effectLst>
              <a:outerShdw blurRad="38100" dist="19050" dir="2700000" algn="tl" rotWithShape="0">
                <a:schemeClr val="dk1">
                  <a:alpha val="40000"/>
                </a:schemeClr>
              </a:outerShdw>
            </a:effectLst>
          </a:endParaRPr>
        </a:p>
      </dsp:txBody>
      <dsp:txXfrm>
        <a:off x="2986008" y="3416426"/>
        <a:ext cx="2491249" cy="12377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F7B665-CBC9-40E8-90F3-402C93DA8417}">
      <dsp:nvSpPr>
        <dsp:cNvPr id="0" name=""/>
        <dsp:cNvSpPr/>
      </dsp:nvSpPr>
      <dsp:spPr>
        <a:xfrm>
          <a:off x="5251" y="1050445"/>
          <a:ext cx="2296048" cy="137762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dirty="0">
              <a:ln w="0"/>
              <a:effectLst>
                <a:outerShdw blurRad="38100" dist="19050" dir="2700000" algn="tl" rotWithShape="0">
                  <a:schemeClr val="dk1">
                    <a:alpha val="40000"/>
                  </a:schemeClr>
                </a:outerShdw>
              </a:effectLst>
            </a:rPr>
            <a:t>Unit/College Process</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Unit puts the requested changes and state forms into CIM</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Execute any unit and college level approvals</a:t>
          </a:r>
        </a:p>
        <a:p>
          <a:pPr marL="57150" lvl="1" indent="-57150" algn="l" defTabSz="488950">
            <a:lnSpc>
              <a:spcPct val="90000"/>
            </a:lnSpc>
            <a:spcBef>
              <a:spcPct val="0"/>
            </a:spcBef>
            <a:spcAft>
              <a:spcPct val="15000"/>
            </a:spcAft>
            <a:buChar char="•"/>
          </a:pPr>
          <a:r>
            <a:rPr lang="en-US" sz="1100" b="0" kern="1200" cap="none" spc="0">
              <a:ln w="0"/>
              <a:effectLst>
                <a:outerShdw blurRad="38100" dist="19050" dir="2700000" algn="tl" rotWithShape="0">
                  <a:schemeClr val="dk1">
                    <a:alpha val="40000"/>
                  </a:schemeClr>
                </a:outerShdw>
              </a:effectLst>
            </a:rPr>
            <a:t>Have dean approve as the final approval</a:t>
          </a:r>
          <a:endParaRPr lang="en-US" sz="1100" b="0" kern="1200" cap="none" spc="0" dirty="0">
            <a:ln w="0"/>
            <a:effectLst>
              <a:outerShdw blurRad="38100" dist="19050" dir="2700000" algn="tl" rotWithShape="0">
                <a:schemeClr val="dk1">
                  <a:alpha val="40000"/>
                </a:schemeClr>
              </a:outerShdw>
            </a:effectLst>
          </a:endParaRPr>
        </a:p>
      </dsp:txBody>
      <dsp:txXfrm>
        <a:off x="45600" y="1090794"/>
        <a:ext cx="2215350" cy="1296930"/>
      </dsp:txXfrm>
    </dsp:sp>
    <dsp:sp modelId="{079FD18A-426E-4C87-9965-D7B734A148D6}">
      <dsp:nvSpPr>
        <dsp:cNvPr id="0" name=""/>
        <dsp:cNvSpPr/>
      </dsp:nvSpPr>
      <dsp:spPr>
        <a:xfrm>
          <a:off x="2503351" y="1454549"/>
          <a:ext cx="486762" cy="56941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a:off x="2503351" y="1568433"/>
        <a:ext cx="340733" cy="341651"/>
      </dsp:txXfrm>
    </dsp:sp>
    <dsp:sp modelId="{A88ED415-B4DB-4494-8663-66F04057C072}">
      <dsp:nvSpPr>
        <dsp:cNvPr id="0" name=""/>
        <dsp:cNvSpPr/>
      </dsp:nvSpPr>
      <dsp:spPr>
        <a:xfrm>
          <a:off x="3219718" y="1050445"/>
          <a:ext cx="2296048" cy="1377628"/>
        </a:xfrm>
        <a:prstGeom prst="roundRect">
          <a:avLst>
            <a:gd name="adj" fmla="val 10000"/>
          </a:avLst>
        </a:prstGeom>
        <a:solidFill>
          <a:schemeClr val="accent5">
            <a:hueOff val="-1225557"/>
            <a:satOff val="-1705"/>
            <a:lumOff val="-6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a:ln w="0"/>
              <a:effectLst>
                <a:outerShdw blurRad="38100" dist="19050" dir="2700000" algn="tl" rotWithShape="0">
                  <a:schemeClr val="dk1">
                    <a:alpha val="40000"/>
                  </a:schemeClr>
                </a:outerShdw>
              </a:effectLst>
            </a:rPr>
            <a:t>Vice Provost for AI</a:t>
          </a:r>
          <a:endParaRPr lang="en-US" sz="1200" b="0" kern="1200" cap="none" spc="0" dirty="0">
            <a:ln w="0"/>
            <a:effectLst>
              <a:outerShdw blurRad="38100" dist="19050" dir="2700000" algn="tl" rotWithShape="0">
                <a:schemeClr val="dk1">
                  <a:alpha val="40000"/>
                </a:schemeClr>
              </a:outerShdw>
            </a:effectLst>
          </a:endParaRPr>
        </a:p>
        <a:p>
          <a:pPr marL="57150" lvl="1" indent="-57150" algn="l" defTabSz="488950">
            <a:lnSpc>
              <a:spcPct val="90000"/>
            </a:lnSpc>
            <a:spcBef>
              <a:spcPct val="0"/>
            </a:spcBef>
            <a:spcAft>
              <a:spcPct val="15000"/>
            </a:spcAft>
            <a:buChar char="•"/>
          </a:pPr>
          <a:r>
            <a:rPr lang="en-US" sz="1100" b="0" kern="1200" cap="none" spc="0">
              <a:ln w="0"/>
              <a:effectLst>
                <a:outerShdw blurRad="38100" dist="19050" dir="2700000" algn="tl" rotWithShape="0">
                  <a:schemeClr val="dk1">
                    <a:alpha val="40000"/>
                  </a:schemeClr>
                </a:outerShdw>
              </a:effectLst>
            </a:rPr>
            <a:t>This office receives the approval via the CIM workflow by October 1.</a:t>
          </a:r>
          <a:endParaRPr lang="en-US" sz="1100" b="0" kern="1200" cap="none" spc="0" dirty="0">
            <a:ln w="0"/>
            <a:effectLst>
              <a:outerShdw blurRad="38100" dist="19050" dir="2700000" algn="tl" rotWithShape="0">
                <a:schemeClr val="dk1">
                  <a:alpha val="40000"/>
                </a:schemeClr>
              </a:outerShdw>
            </a:effectLst>
          </a:endParaRPr>
        </a:p>
        <a:p>
          <a:pPr marL="57150" lvl="1" indent="-57150" algn="l" defTabSz="488950">
            <a:lnSpc>
              <a:spcPct val="90000"/>
            </a:lnSpc>
            <a:spcBef>
              <a:spcPct val="0"/>
            </a:spcBef>
            <a:spcAft>
              <a:spcPct val="15000"/>
            </a:spcAft>
            <a:buChar char="•"/>
          </a:pPr>
          <a:r>
            <a:rPr lang="en-US" sz="1100" b="0" kern="1200" cap="none" spc="0">
              <a:ln w="0"/>
              <a:effectLst>
                <a:outerShdw blurRad="38100" dist="19050" dir="2700000" algn="tl" rotWithShape="0">
                  <a:schemeClr val="dk1">
                    <a:alpha val="40000"/>
                  </a:schemeClr>
                </a:outerShdw>
              </a:effectLst>
            </a:rPr>
            <a:t>VPAI will review and either move on in workflow or return to college.</a:t>
          </a:r>
          <a:endParaRPr lang="en-US" sz="1100" b="0" kern="1200" cap="none" spc="0" dirty="0">
            <a:ln w="0"/>
            <a:effectLst>
              <a:outerShdw blurRad="38100" dist="19050" dir="2700000" algn="tl" rotWithShape="0">
                <a:schemeClr val="dk1">
                  <a:alpha val="40000"/>
                </a:schemeClr>
              </a:outerShdw>
            </a:effectLst>
          </a:endParaRPr>
        </a:p>
      </dsp:txBody>
      <dsp:txXfrm>
        <a:off x="3260067" y="1090794"/>
        <a:ext cx="2215350" cy="1296930"/>
      </dsp:txXfrm>
    </dsp:sp>
    <dsp:sp modelId="{754C52A8-5701-48BB-81C8-FA2389995F86}">
      <dsp:nvSpPr>
        <dsp:cNvPr id="0" name=""/>
        <dsp:cNvSpPr/>
      </dsp:nvSpPr>
      <dsp:spPr>
        <a:xfrm>
          <a:off x="5717819" y="1454549"/>
          <a:ext cx="486762" cy="569419"/>
        </a:xfrm>
        <a:prstGeom prst="rightArrow">
          <a:avLst>
            <a:gd name="adj1" fmla="val 60000"/>
            <a:gd name="adj2" fmla="val 50000"/>
          </a:avLst>
        </a:prstGeom>
        <a:solidFill>
          <a:schemeClr val="accent5">
            <a:hueOff val="-1470669"/>
            <a:satOff val="-2046"/>
            <a:lumOff val="-78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a:off x="5717819" y="1568433"/>
        <a:ext cx="340733" cy="341651"/>
      </dsp:txXfrm>
    </dsp:sp>
    <dsp:sp modelId="{2341855A-6C08-46A4-A809-1B7BD5A0BB86}">
      <dsp:nvSpPr>
        <dsp:cNvPr id="0" name=""/>
        <dsp:cNvSpPr/>
      </dsp:nvSpPr>
      <dsp:spPr>
        <a:xfrm>
          <a:off x="6434186" y="1050445"/>
          <a:ext cx="2296048" cy="1377628"/>
        </a:xfrm>
        <a:prstGeom prst="roundRect">
          <a:avLst>
            <a:gd name="adj" fmla="val 10000"/>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a:ln w="0"/>
              <a:effectLst>
                <a:outerShdw blurRad="38100" dist="19050" dir="2700000" algn="tl" rotWithShape="0">
                  <a:schemeClr val="dk1">
                    <a:alpha val="40000"/>
                  </a:schemeClr>
                </a:outerShdw>
              </a:effectLst>
            </a:rPr>
            <a:t>Review Process</a:t>
          </a:r>
          <a:endParaRPr lang="en-US" sz="1200" b="0" kern="1200" cap="none" spc="0" dirty="0">
            <a:ln w="0"/>
            <a:effectLst>
              <a:outerShdw blurRad="38100" dist="19050" dir="2700000" algn="tl" rotWithShape="0">
                <a:schemeClr val="dk1">
                  <a:alpha val="40000"/>
                </a:schemeClr>
              </a:outerShdw>
            </a:effectLst>
          </a:endParaRP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As needed IEA will review as well as Registrar’s office, Graduate Council and curriculum. All reviews are documented in CIM workflow.</a:t>
          </a:r>
        </a:p>
      </dsp:txBody>
      <dsp:txXfrm>
        <a:off x="6474535" y="1090794"/>
        <a:ext cx="2215350" cy="1296930"/>
      </dsp:txXfrm>
    </dsp:sp>
    <dsp:sp modelId="{FD78E694-7E06-4F7D-A927-5E7D4CD35EEA}">
      <dsp:nvSpPr>
        <dsp:cNvPr id="0" name=""/>
        <dsp:cNvSpPr/>
      </dsp:nvSpPr>
      <dsp:spPr>
        <a:xfrm>
          <a:off x="8932286" y="1454549"/>
          <a:ext cx="486762" cy="569419"/>
        </a:xfrm>
        <a:prstGeom prst="rightArrow">
          <a:avLst>
            <a:gd name="adj1" fmla="val 60000"/>
            <a:gd name="adj2" fmla="val 50000"/>
          </a:avLst>
        </a:prstGeom>
        <a:solidFill>
          <a:schemeClr val="accent5">
            <a:hueOff val="-2941338"/>
            <a:satOff val="-4091"/>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a:off x="8932286" y="1568433"/>
        <a:ext cx="340733" cy="341651"/>
      </dsp:txXfrm>
    </dsp:sp>
    <dsp:sp modelId="{E2B8D445-70E8-41E4-9BFC-90834F3AE55C}">
      <dsp:nvSpPr>
        <dsp:cNvPr id="0" name=""/>
        <dsp:cNvSpPr/>
      </dsp:nvSpPr>
      <dsp:spPr>
        <a:xfrm>
          <a:off x="9648653" y="1050445"/>
          <a:ext cx="2296048" cy="1377628"/>
        </a:xfrm>
        <a:prstGeom prst="roundRect">
          <a:avLst>
            <a:gd name="adj" fmla="val 10000"/>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dirty="0">
              <a:ln w="0"/>
              <a:effectLst>
                <a:outerShdw blurRad="38100" dist="19050" dir="2700000" algn="tl" rotWithShape="0">
                  <a:schemeClr val="dk1">
                    <a:alpha val="40000"/>
                  </a:schemeClr>
                </a:outerShdw>
              </a:effectLst>
            </a:rPr>
            <a:t>UCC</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Once approved at all levels in CIM the changes are ready to go to UCC</a:t>
          </a:r>
        </a:p>
      </dsp:txBody>
      <dsp:txXfrm>
        <a:off x="9689002" y="1090794"/>
        <a:ext cx="2215350" cy="1296930"/>
      </dsp:txXfrm>
    </dsp:sp>
    <dsp:sp modelId="{D6CEA16D-902D-411C-8CDA-EADA6EEE88A3}">
      <dsp:nvSpPr>
        <dsp:cNvPr id="0" name=""/>
        <dsp:cNvSpPr/>
      </dsp:nvSpPr>
      <dsp:spPr>
        <a:xfrm rot="5400000">
          <a:off x="10553296" y="2588797"/>
          <a:ext cx="486762" cy="569419"/>
        </a:xfrm>
        <a:prstGeom prst="rightArrow">
          <a:avLst>
            <a:gd name="adj1" fmla="val 60000"/>
            <a:gd name="adj2" fmla="val 50000"/>
          </a:avLst>
        </a:prstGeom>
        <a:solidFill>
          <a:schemeClr val="accent5">
            <a:hueOff val="-4412007"/>
            <a:satOff val="-6137"/>
            <a:lumOff val="-23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rot="-5400000">
        <a:off x="10625852" y="2630126"/>
        <a:ext cx="341651" cy="340733"/>
      </dsp:txXfrm>
    </dsp:sp>
    <dsp:sp modelId="{09458DAF-7333-47A8-B9E1-D573D14CC987}">
      <dsp:nvSpPr>
        <dsp:cNvPr id="0" name=""/>
        <dsp:cNvSpPr/>
      </dsp:nvSpPr>
      <dsp:spPr>
        <a:xfrm>
          <a:off x="9648653" y="3346493"/>
          <a:ext cx="2296048" cy="1377628"/>
        </a:xfrm>
        <a:prstGeom prst="roundRect">
          <a:avLst>
            <a:gd name="adj" fmla="val 10000"/>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dirty="0">
              <a:ln w="0"/>
              <a:effectLst>
                <a:outerShdw blurRad="38100" dist="19050" dir="2700000" algn="tl" rotWithShape="0">
                  <a:schemeClr val="dk1">
                    <a:alpha val="40000"/>
                  </a:schemeClr>
                </a:outerShdw>
              </a:effectLst>
            </a:rPr>
            <a:t>Senate</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Presented to senate for a vote.</a:t>
          </a:r>
        </a:p>
      </dsp:txBody>
      <dsp:txXfrm>
        <a:off x="9689002" y="3386842"/>
        <a:ext cx="2215350" cy="1296930"/>
      </dsp:txXfrm>
    </dsp:sp>
    <dsp:sp modelId="{8845B821-ADEA-4C37-81F0-AD2E3F0BEE21}">
      <dsp:nvSpPr>
        <dsp:cNvPr id="0" name=""/>
        <dsp:cNvSpPr/>
      </dsp:nvSpPr>
      <dsp:spPr>
        <a:xfrm rot="10800000">
          <a:off x="8959839" y="3750598"/>
          <a:ext cx="486762" cy="569419"/>
        </a:xfrm>
        <a:prstGeom prst="rightArrow">
          <a:avLst>
            <a:gd name="adj1" fmla="val 60000"/>
            <a:gd name="adj2" fmla="val 50000"/>
          </a:avLst>
        </a:prstGeom>
        <a:solidFill>
          <a:schemeClr val="accent5">
            <a:hueOff val="-5882676"/>
            <a:satOff val="-8182"/>
            <a:lumOff val="-313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rot="10800000">
        <a:off x="9105868" y="3864482"/>
        <a:ext cx="340733" cy="341651"/>
      </dsp:txXfrm>
    </dsp:sp>
    <dsp:sp modelId="{D5585E3E-651C-4B63-A255-96D9C806D4E5}">
      <dsp:nvSpPr>
        <dsp:cNvPr id="0" name=""/>
        <dsp:cNvSpPr/>
      </dsp:nvSpPr>
      <dsp:spPr>
        <a:xfrm>
          <a:off x="6434186" y="3346493"/>
          <a:ext cx="2296048" cy="1377628"/>
        </a:xfrm>
        <a:prstGeom prst="roundRect">
          <a:avLst>
            <a:gd name="adj" fmla="val 10000"/>
          </a:avLst>
        </a:prstGeom>
        <a:solidFill>
          <a:schemeClr val="accent5">
            <a:hueOff val="-6127787"/>
            <a:satOff val="-8523"/>
            <a:lumOff val="-32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dirty="0">
              <a:ln w="0"/>
              <a:effectLst>
                <a:outerShdw blurRad="38100" dist="19050" dir="2700000" algn="tl" rotWithShape="0">
                  <a:schemeClr val="dk1">
                    <a:alpha val="40000"/>
                  </a:schemeClr>
                </a:outerShdw>
              </a:effectLst>
            </a:rPr>
            <a:t>UFM/GPR</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Item will either appear on the next UFM or will be on a GPR</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Items that do not make the February UFM may not make the deadline in order to get into the following year catalog</a:t>
          </a:r>
        </a:p>
      </dsp:txBody>
      <dsp:txXfrm>
        <a:off x="6474535" y="3386842"/>
        <a:ext cx="2215350" cy="1296930"/>
      </dsp:txXfrm>
    </dsp:sp>
    <dsp:sp modelId="{DF539E4D-84CC-4E7B-B55D-EA50F3B2447F}">
      <dsp:nvSpPr>
        <dsp:cNvPr id="0" name=""/>
        <dsp:cNvSpPr/>
      </dsp:nvSpPr>
      <dsp:spPr>
        <a:xfrm rot="10800000">
          <a:off x="5745371" y="3750598"/>
          <a:ext cx="486762" cy="569419"/>
        </a:xfrm>
        <a:prstGeom prst="rightArrow">
          <a:avLst>
            <a:gd name="adj1" fmla="val 60000"/>
            <a:gd name="adj2" fmla="val 50000"/>
          </a:avLst>
        </a:prstGeom>
        <a:solidFill>
          <a:schemeClr val="accent5">
            <a:hueOff val="-7353344"/>
            <a:satOff val="-10228"/>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0" kern="1200" cap="none" spc="0">
            <a:ln w="0"/>
            <a:solidFill>
              <a:schemeClr val="tx1"/>
            </a:solidFill>
            <a:effectLst>
              <a:outerShdw blurRad="38100" dist="19050" dir="2700000" algn="tl" rotWithShape="0">
                <a:schemeClr val="dk1">
                  <a:alpha val="40000"/>
                </a:schemeClr>
              </a:outerShdw>
            </a:effectLst>
          </a:endParaRPr>
        </a:p>
      </dsp:txBody>
      <dsp:txXfrm rot="10800000">
        <a:off x="5891400" y="3864482"/>
        <a:ext cx="340733" cy="341651"/>
      </dsp:txXfrm>
    </dsp:sp>
    <dsp:sp modelId="{C0C0D921-0C1C-4F99-B138-BCBA2969AC45}">
      <dsp:nvSpPr>
        <dsp:cNvPr id="0" name=""/>
        <dsp:cNvSpPr/>
      </dsp:nvSpPr>
      <dsp:spPr>
        <a:xfrm>
          <a:off x="2947499" y="3377917"/>
          <a:ext cx="2568267" cy="1314781"/>
        </a:xfrm>
        <a:prstGeom prst="roundRect">
          <a:avLst>
            <a:gd name="adj" fmla="val 1000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b="0" kern="1200" cap="none" spc="0">
              <a:ln w="0"/>
              <a:effectLst>
                <a:outerShdw blurRad="38100" dist="19050" dir="2700000" algn="tl" rotWithShape="0">
                  <a:schemeClr val="dk1">
                    <a:alpha val="40000"/>
                  </a:schemeClr>
                </a:outerShdw>
              </a:effectLst>
            </a:rPr>
            <a:t>Vice Provost for AI</a:t>
          </a:r>
          <a:endParaRPr lang="en-US" sz="1200" b="0" kern="1200" cap="none" spc="0" dirty="0">
            <a:ln w="0"/>
            <a:effectLst>
              <a:outerShdw blurRad="38100" dist="19050" dir="2700000" algn="tl" rotWithShape="0">
                <a:schemeClr val="dk1">
                  <a:alpha val="40000"/>
                </a:schemeClr>
              </a:outerShdw>
            </a:effectLst>
          </a:endParaRP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Following faculty approval, the President reviews/approves.</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Then the documentation is sent to the state and NWCCU</a:t>
          </a:r>
        </a:p>
        <a:p>
          <a:pPr marL="57150" lvl="1" indent="-57150" algn="l" defTabSz="488950">
            <a:lnSpc>
              <a:spcPct val="90000"/>
            </a:lnSpc>
            <a:spcBef>
              <a:spcPct val="0"/>
            </a:spcBef>
            <a:spcAft>
              <a:spcPct val="15000"/>
            </a:spcAft>
            <a:buChar char="•"/>
          </a:pPr>
          <a:r>
            <a:rPr lang="en-US" sz="1100" b="0" kern="1200" cap="none" spc="0" dirty="0">
              <a:ln w="0"/>
              <a:effectLst>
                <a:outerShdw blurRad="38100" dist="19050" dir="2700000" algn="tl" rotWithShape="0">
                  <a:schemeClr val="dk1">
                    <a:alpha val="40000"/>
                  </a:schemeClr>
                </a:outerShdw>
              </a:effectLst>
            </a:rPr>
            <a:t>VPAI office will notify broadly when final approvals are completed</a:t>
          </a:r>
        </a:p>
        <a:p>
          <a:pPr marL="57150" lvl="1" indent="-57150" algn="l" defTabSz="400050">
            <a:lnSpc>
              <a:spcPct val="90000"/>
            </a:lnSpc>
            <a:spcBef>
              <a:spcPct val="0"/>
            </a:spcBef>
            <a:spcAft>
              <a:spcPct val="15000"/>
            </a:spcAft>
            <a:buChar char="•"/>
          </a:pPr>
          <a:endParaRPr lang="en-US" sz="900" b="0" kern="1200" cap="none" spc="0" dirty="0">
            <a:ln w="0"/>
            <a:solidFill>
              <a:schemeClr val="tx1"/>
            </a:solidFill>
            <a:effectLst>
              <a:outerShdw blurRad="38100" dist="19050" dir="2700000" algn="tl" rotWithShape="0">
                <a:schemeClr val="dk1">
                  <a:alpha val="40000"/>
                </a:schemeClr>
              </a:outerShdw>
            </a:effectLst>
          </a:endParaRPr>
        </a:p>
      </dsp:txBody>
      <dsp:txXfrm>
        <a:off x="2986008" y="3416426"/>
        <a:ext cx="2491249" cy="1237763"/>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A0EEB8F-3675-4704-800C-1126F6E702D2}"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21481-B55D-48AA-B97B-F862D33FF75E}" type="slidenum">
              <a:rPr lang="en-US" smtClean="0"/>
              <a:t>‹#›</a:t>
            </a:fld>
            <a:endParaRPr lang="en-US"/>
          </a:p>
        </p:txBody>
      </p:sp>
    </p:spTree>
    <p:extLst>
      <p:ext uri="{BB962C8B-B14F-4D97-AF65-F5344CB8AC3E}">
        <p14:creationId xmlns:p14="http://schemas.microsoft.com/office/powerpoint/2010/main" val="596765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EEB8F-3675-4704-800C-1126F6E702D2}"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21481-B55D-48AA-B97B-F862D33FF75E}" type="slidenum">
              <a:rPr lang="en-US" smtClean="0"/>
              <a:t>‹#›</a:t>
            </a:fld>
            <a:endParaRPr lang="en-US"/>
          </a:p>
        </p:txBody>
      </p:sp>
    </p:spTree>
    <p:extLst>
      <p:ext uri="{BB962C8B-B14F-4D97-AF65-F5344CB8AC3E}">
        <p14:creationId xmlns:p14="http://schemas.microsoft.com/office/powerpoint/2010/main" val="2773018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EEB8F-3675-4704-800C-1126F6E702D2}"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21481-B55D-48AA-B97B-F862D33FF75E}" type="slidenum">
              <a:rPr lang="en-US" smtClean="0"/>
              <a:t>‹#›</a:t>
            </a:fld>
            <a:endParaRPr lang="en-US"/>
          </a:p>
        </p:txBody>
      </p:sp>
    </p:spTree>
    <p:extLst>
      <p:ext uri="{BB962C8B-B14F-4D97-AF65-F5344CB8AC3E}">
        <p14:creationId xmlns:p14="http://schemas.microsoft.com/office/powerpoint/2010/main" val="3257782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EEB8F-3675-4704-800C-1126F6E702D2}"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21481-B55D-48AA-B97B-F862D33FF75E}" type="slidenum">
              <a:rPr lang="en-US" smtClean="0"/>
              <a:t>‹#›</a:t>
            </a:fld>
            <a:endParaRPr lang="en-US"/>
          </a:p>
        </p:txBody>
      </p:sp>
    </p:spTree>
    <p:extLst>
      <p:ext uri="{BB962C8B-B14F-4D97-AF65-F5344CB8AC3E}">
        <p14:creationId xmlns:p14="http://schemas.microsoft.com/office/powerpoint/2010/main" val="1077719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0EEB8F-3675-4704-800C-1126F6E702D2}"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21481-B55D-48AA-B97B-F862D33FF75E}" type="slidenum">
              <a:rPr lang="en-US" smtClean="0"/>
              <a:t>‹#›</a:t>
            </a:fld>
            <a:endParaRPr lang="en-US"/>
          </a:p>
        </p:txBody>
      </p:sp>
    </p:spTree>
    <p:extLst>
      <p:ext uri="{BB962C8B-B14F-4D97-AF65-F5344CB8AC3E}">
        <p14:creationId xmlns:p14="http://schemas.microsoft.com/office/powerpoint/2010/main" val="4178418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0EEB8F-3675-4704-800C-1126F6E702D2}" type="datetimeFigureOut">
              <a:rPr lang="en-US" smtClean="0"/>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521481-B55D-48AA-B97B-F862D33FF75E}" type="slidenum">
              <a:rPr lang="en-US" smtClean="0"/>
              <a:t>‹#›</a:t>
            </a:fld>
            <a:endParaRPr lang="en-US"/>
          </a:p>
        </p:txBody>
      </p:sp>
    </p:spTree>
    <p:extLst>
      <p:ext uri="{BB962C8B-B14F-4D97-AF65-F5344CB8AC3E}">
        <p14:creationId xmlns:p14="http://schemas.microsoft.com/office/powerpoint/2010/main" val="3094587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0EEB8F-3675-4704-800C-1126F6E702D2}" type="datetimeFigureOut">
              <a:rPr lang="en-US" smtClean="0"/>
              <a:t>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521481-B55D-48AA-B97B-F862D33FF75E}" type="slidenum">
              <a:rPr lang="en-US" smtClean="0"/>
              <a:t>‹#›</a:t>
            </a:fld>
            <a:endParaRPr lang="en-US"/>
          </a:p>
        </p:txBody>
      </p:sp>
    </p:spTree>
    <p:extLst>
      <p:ext uri="{BB962C8B-B14F-4D97-AF65-F5344CB8AC3E}">
        <p14:creationId xmlns:p14="http://schemas.microsoft.com/office/powerpoint/2010/main" val="1856884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0EEB8F-3675-4704-800C-1126F6E702D2}" type="datetimeFigureOut">
              <a:rPr lang="en-US" smtClean="0"/>
              <a:t>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521481-B55D-48AA-B97B-F862D33FF75E}" type="slidenum">
              <a:rPr lang="en-US" smtClean="0"/>
              <a:t>‹#›</a:t>
            </a:fld>
            <a:endParaRPr lang="en-US"/>
          </a:p>
        </p:txBody>
      </p:sp>
    </p:spTree>
    <p:extLst>
      <p:ext uri="{BB962C8B-B14F-4D97-AF65-F5344CB8AC3E}">
        <p14:creationId xmlns:p14="http://schemas.microsoft.com/office/powerpoint/2010/main" val="185117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EEB8F-3675-4704-800C-1126F6E702D2}" type="datetimeFigureOut">
              <a:rPr lang="en-US" smtClean="0"/>
              <a:t>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521481-B55D-48AA-B97B-F862D33FF75E}" type="slidenum">
              <a:rPr lang="en-US" smtClean="0"/>
              <a:t>‹#›</a:t>
            </a:fld>
            <a:endParaRPr lang="en-US"/>
          </a:p>
        </p:txBody>
      </p:sp>
    </p:spTree>
    <p:extLst>
      <p:ext uri="{BB962C8B-B14F-4D97-AF65-F5344CB8AC3E}">
        <p14:creationId xmlns:p14="http://schemas.microsoft.com/office/powerpoint/2010/main" val="3572861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0EEB8F-3675-4704-800C-1126F6E702D2}" type="datetimeFigureOut">
              <a:rPr lang="en-US" smtClean="0"/>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521481-B55D-48AA-B97B-F862D33FF75E}" type="slidenum">
              <a:rPr lang="en-US" smtClean="0"/>
              <a:t>‹#›</a:t>
            </a:fld>
            <a:endParaRPr lang="en-US"/>
          </a:p>
        </p:txBody>
      </p:sp>
    </p:spTree>
    <p:extLst>
      <p:ext uri="{BB962C8B-B14F-4D97-AF65-F5344CB8AC3E}">
        <p14:creationId xmlns:p14="http://schemas.microsoft.com/office/powerpoint/2010/main" val="4276306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0EEB8F-3675-4704-800C-1126F6E702D2}" type="datetimeFigureOut">
              <a:rPr lang="en-US" smtClean="0"/>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521481-B55D-48AA-B97B-F862D33FF75E}" type="slidenum">
              <a:rPr lang="en-US" smtClean="0"/>
              <a:t>‹#›</a:t>
            </a:fld>
            <a:endParaRPr lang="en-US"/>
          </a:p>
        </p:txBody>
      </p:sp>
    </p:spTree>
    <p:extLst>
      <p:ext uri="{BB962C8B-B14F-4D97-AF65-F5344CB8AC3E}">
        <p14:creationId xmlns:p14="http://schemas.microsoft.com/office/powerpoint/2010/main" val="117659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EEB8F-3675-4704-800C-1126F6E702D2}" type="datetimeFigureOut">
              <a:rPr lang="en-US" smtClean="0"/>
              <a:t>2/10/2021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521481-B55D-48AA-B97B-F862D33FF75E}" type="slidenum">
              <a:rPr lang="en-US" smtClean="0"/>
              <a:t>‹#›</a:t>
            </a:fld>
            <a:endParaRPr lang="en-US"/>
          </a:p>
        </p:txBody>
      </p:sp>
    </p:spTree>
    <p:extLst>
      <p:ext uri="{BB962C8B-B14F-4D97-AF65-F5344CB8AC3E}">
        <p14:creationId xmlns:p14="http://schemas.microsoft.com/office/powerpoint/2010/main" val="1467223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1076" y="394635"/>
            <a:ext cx="11516710" cy="1107996"/>
          </a:xfrm>
          <a:prstGeom prst="rect">
            <a:avLst/>
          </a:prstGeom>
          <a:noFill/>
        </p:spPr>
        <p:txBody>
          <a:bodyPr wrap="square" rtlCol="0">
            <a:spAutoFit/>
          </a:bodyPr>
          <a:lstStyle/>
          <a:p>
            <a:pPr algn="ctr"/>
            <a:r>
              <a:rPr lang="en-US" sz="2400" dirty="0"/>
              <a:t>New Undergraduate Degree Timeline 2021-22 </a:t>
            </a:r>
            <a:br>
              <a:rPr lang="en-US" sz="2400" dirty="0"/>
            </a:br>
            <a:r>
              <a:rPr lang="en-US" sz="2400" dirty="0"/>
              <a:t>Group C changes </a:t>
            </a:r>
          </a:p>
          <a:p>
            <a:pPr algn="ctr"/>
            <a:r>
              <a:rPr lang="en-US" dirty="0"/>
              <a:t>Programs to be implemented Summer 2022 – DUE Oct 1, 2021</a:t>
            </a:r>
          </a:p>
        </p:txBody>
      </p:sp>
      <p:grpSp>
        <p:nvGrpSpPr>
          <p:cNvPr id="3" name="Group 2"/>
          <p:cNvGrpSpPr/>
          <p:nvPr/>
        </p:nvGrpSpPr>
        <p:grpSpPr>
          <a:xfrm>
            <a:off x="1417686" y="1730079"/>
            <a:ext cx="1453016" cy="483196"/>
            <a:chOff x="1264" y="357659"/>
            <a:chExt cx="875567" cy="469171"/>
          </a:xfrm>
          <a:solidFill>
            <a:schemeClr val="bg2">
              <a:lumMod val="50000"/>
            </a:schemeClr>
          </a:solidFill>
        </p:grpSpPr>
        <p:sp>
          <p:nvSpPr>
            <p:cNvPr id="4" name="Rounded Rectangle 3"/>
            <p:cNvSpPr/>
            <p:nvPr/>
          </p:nvSpPr>
          <p:spPr>
            <a:xfrm>
              <a:off x="1264" y="357659"/>
              <a:ext cx="875567" cy="469171"/>
            </a:xfrm>
            <a:prstGeom prst="roundRect">
              <a:avLst>
                <a:gd name="adj" fmla="val 10000"/>
              </a:avLst>
            </a:prstGeom>
            <a:solidFill>
              <a:schemeClr val="accent6"/>
            </a:solidFill>
            <a:ln>
              <a:noFill/>
            </a:ln>
          </p:spPr>
          <p:style>
            <a:lnRef idx="0">
              <a:scrgbClr r="0" g="0" b="0"/>
            </a:lnRef>
            <a:fillRef idx="0">
              <a:scrgbClr r="0" g="0" b="0"/>
            </a:fillRef>
            <a:effectRef idx="0">
              <a:scrgbClr r="0" g="0" b="0"/>
            </a:effectRef>
            <a:fontRef idx="minor">
              <a:schemeClr val="lt1"/>
            </a:fontRef>
          </p:style>
        </p:sp>
        <p:sp>
          <p:nvSpPr>
            <p:cNvPr id="5" name="Rounded Rectangle 4"/>
            <p:cNvSpPr txBox="1"/>
            <p:nvPr/>
          </p:nvSpPr>
          <p:spPr>
            <a:xfrm>
              <a:off x="15341" y="382777"/>
              <a:ext cx="861490" cy="366023"/>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spcFirstLastPara="0" vert="horz" wrap="square" lIns="56896" tIns="56896" rIns="56896" bIns="30480" numCol="1" spcCol="1270" anchor="t" anchorCtr="0">
              <a:noAutofit/>
            </a:bodyPr>
            <a:lstStyle/>
            <a:p>
              <a:pPr lvl="0" algn="l" defTabSz="355600">
                <a:lnSpc>
                  <a:spcPct val="90000"/>
                </a:lnSpc>
                <a:spcBef>
                  <a:spcPct val="0"/>
                </a:spcBef>
                <a:spcAft>
                  <a:spcPct val="35000"/>
                </a:spcAft>
              </a:pPr>
              <a:r>
                <a:rPr lang="en-US" sz="1200" kern="1200" dirty="0"/>
                <a:t>October 1, 2021</a:t>
              </a:r>
            </a:p>
          </p:txBody>
        </p:sp>
      </p:grpSp>
      <p:grpSp>
        <p:nvGrpSpPr>
          <p:cNvPr id="6" name="Group 5"/>
          <p:cNvGrpSpPr/>
          <p:nvPr/>
        </p:nvGrpSpPr>
        <p:grpSpPr>
          <a:xfrm>
            <a:off x="3444755" y="1742256"/>
            <a:ext cx="1453016" cy="483196"/>
            <a:chOff x="35054" y="332149"/>
            <a:chExt cx="875567" cy="469171"/>
          </a:xfrm>
        </p:grpSpPr>
        <p:sp>
          <p:nvSpPr>
            <p:cNvPr id="7" name="Rounded Rectangle 6"/>
            <p:cNvSpPr/>
            <p:nvPr/>
          </p:nvSpPr>
          <p:spPr>
            <a:xfrm>
              <a:off x="35054" y="332149"/>
              <a:ext cx="875567" cy="469171"/>
            </a:xfrm>
            <a:prstGeom prst="roundRect">
              <a:avLst>
                <a:gd name="adj" fmla="val 10000"/>
              </a:avLst>
            </a:prstGeom>
            <a:solidFill>
              <a:schemeClr val="accent6"/>
            </a:solidFill>
            <a:ln>
              <a:noFill/>
            </a:ln>
          </p:spPr>
          <p:style>
            <a:lnRef idx="0">
              <a:scrgbClr r="0" g="0" b="0"/>
            </a:lnRef>
            <a:fillRef idx="0">
              <a:scrgbClr r="0" g="0" b="0"/>
            </a:fillRef>
            <a:effectRef idx="0">
              <a:scrgbClr r="0" g="0" b="0"/>
            </a:effectRef>
            <a:fontRef idx="minor">
              <a:schemeClr val="lt1"/>
            </a:fontRef>
          </p:style>
        </p:sp>
        <p:sp>
          <p:nvSpPr>
            <p:cNvPr id="8" name="Rounded Rectangle 4"/>
            <p:cNvSpPr txBox="1"/>
            <p:nvPr/>
          </p:nvSpPr>
          <p:spPr>
            <a:xfrm>
              <a:off x="51219" y="351278"/>
              <a:ext cx="856395" cy="312781"/>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spcFirstLastPara="0" vert="horz" wrap="square" lIns="56896" tIns="56896" rIns="56896" bIns="30480" numCol="1" spcCol="1270" anchor="t" anchorCtr="0">
              <a:noAutofit/>
            </a:bodyPr>
            <a:lstStyle/>
            <a:p>
              <a:pPr lvl="0" algn="l" defTabSz="355600">
                <a:lnSpc>
                  <a:spcPct val="90000"/>
                </a:lnSpc>
                <a:spcBef>
                  <a:spcPct val="0"/>
                </a:spcBef>
                <a:spcAft>
                  <a:spcPct val="35000"/>
                </a:spcAft>
              </a:pPr>
              <a:r>
                <a:rPr lang="en-US" sz="1200" kern="1200" dirty="0"/>
                <a:t>October 2021-February 2022</a:t>
              </a:r>
            </a:p>
          </p:txBody>
        </p:sp>
      </p:grpSp>
      <p:grpSp>
        <p:nvGrpSpPr>
          <p:cNvPr id="9" name="Group 8"/>
          <p:cNvGrpSpPr/>
          <p:nvPr/>
        </p:nvGrpSpPr>
        <p:grpSpPr>
          <a:xfrm>
            <a:off x="5331539" y="1773548"/>
            <a:ext cx="1453017" cy="483196"/>
            <a:chOff x="-33142" y="387939"/>
            <a:chExt cx="875567" cy="469171"/>
          </a:xfrm>
          <a:solidFill>
            <a:schemeClr val="bg2">
              <a:lumMod val="50000"/>
            </a:schemeClr>
          </a:solidFill>
        </p:grpSpPr>
        <p:sp>
          <p:nvSpPr>
            <p:cNvPr id="10" name="Rounded Rectangle 9"/>
            <p:cNvSpPr/>
            <p:nvPr/>
          </p:nvSpPr>
          <p:spPr>
            <a:xfrm>
              <a:off x="-33142" y="387939"/>
              <a:ext cx="875567" cy="469171"/>
            </a:xfrm>
            <a:prstGeom prst="roundRect">
              <a:avLst>
                <a:gd name="adj" fmla="val 10000"/>
              </a:avLst>
            </a:prstGeom>
            <a:solidFill>
              <a:schemeClr val="accent6"/>
            </a:solidFill>
            <a:ln>
              <a:noFill/>
            </a:ln>
          </p:spPr>
          <p:style>
            <a:lnRef idx="0">
              <a:scrgbClr r="0" g="0" b="0"/>
            </a:lnRef>
            <a:fillRef idx="0">
              <a:scrgbClr r="0" g="0" b="0"/>
            </a:fillRef>
            <a:effectRef idx="0">
              <a:scrgbClr r="0" g="0" b="0"/>
            </a:effectRef>
            <a:fontRef idx="minor">
              <a:schemeClr val="lt1"/>
            </a:fontRef>
          </p:style>
        </p:sp>
        <p:sp>
          <p:nvSpPr>
            <p:cNvPr id="11" name="Rounded Rectangle 4"/>
            <p:cNvSpPr txBox="1"/>
            <p:nvPr/>
          </p:nvSpPr>
          <p:spPr>
            <a:xfrm>
              <a:off x="10287" y="400868"/>
              <a:ext cx="786521" cy="312781"/>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spcFirstLastPara="0" vert="horz" wrap="square" lIns="56896" tIns="56896" rIns="56896" bIns="30480" numCol="1" spcCol="1270" anchor="t" anchorCtr="0">
              <a:noAutofit/>
            </a:bodyPr>
            <a:lstStyle/>
            <a:p>
              <a:pPr lvl="0" algn="l" defTabSz="355600">
                <a:lnSpc>
                  <a:spcPct val="90000"/>
                </a:lnSpc>
                <a:spcBef>
                  <a:spcPct val="0"/>
                </a:spcBef>
                <a:spcAft>
                  <a:spcPct val="35000"/>
                </a:spcAft>
              </a:pPr>
              <a:r>
                <a:rPr lang="en-US" sz="1200" kern="1200" dirty="0"/>
                <a:t>March 2022</a:t>
              </a:r>
            </a:p>
          </p:txBody>
        </p:sp>
      </p:grpSp>
      <p:grpSp>
        <p:nvGrpSpPr>
          <p:cNvPr id="12" name="Group 11"/>
          <p:cNvGrpSpPr/>
          <p:nvPr/>
        </p:nvGrpSpPr>
        <p:grpSpPr>
          <a:xfrm>
            <a:off x="7333690" y="1760888"/>
            <a:ext cx="1453016" cy="483196"/>
            <a:chOff x="1264" y="357659"/>
            <a:chExt cx="875567" cy="469171"/>
          </a:xfrm>
          <a:solidFill>
            <a:schemeClr val="bg2">
              <a:lumMod val="50000"/>
            </a:schemeClr>
          </a:solidFill>
        </p:grpSpPr>
        <p:sp>
          <p:nvSpPr>
            <p:cNvPr id="13" name="Rounded Rectangle 12"/>
            <p:cNvSpPr/>
            <p:nvPr/>
          </p:nvSpPr>
          <p:spPr>
            <a:xfrm>
              <a:off x="1264" y="357659"/>
              <a:ext cx="875567" cy="469171"/>
            </a:xfrm>
            <a:prstGeom prst="roundRect">
              <a:avLst>
                <a:gd name="adj" fmla="val 10000"/>
              </a:avLst>
            </a:prstGeom>
            <a:solidFill>
              <a:schemeClr val="accent6"/>
            </a:solidFill>
            <a:ln>
              <a:noFill/>
            </a:ln>
          </p:spPr>
          <p:style>
            <a:lnRef idx="0">
              <a:scrgbClr r="0" g="0" b="0"/>
            </a:lnRef>
            <a:fillRef idx="0">
              <a:scrgbClr r="0" g="0" b="0"/>
            </a:fillRef>
            <a:effectRef idx="0">
              <a:scrgbClr r="0" g="0" b="0"/>
            </a:effectRef>
            <a:fontRef idx="minor">
              <a:schemeClr val="lt1"/>
            </a:fontRef>
          </p:style>
        </p:sp>
        <p:sp>
          <p:nvSpPr>
            <p:cNvPr id="14" name="Rounded Rectangle 4"/>
            <p:cNvSpPr txBox="1"/>
            <p:nvPr/>
          </p:nvSpPr>
          <p:spPr>
            <a:xfrm>
              <a:off x="24148" y="400007"/>
              <a:ext cx="793358" cy="312781"/>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spcFirstLastPara="0" vert="horz" wrap="square" lIns="56896" tIns="56896" rIns="56896" bIns="30480" numCol="1" spcCol="1270" anchor="t" anchorCtr="0">
              <a:noAutofit/>
            </a:bodyPr>
            <a:lstStyle/>
            <a:p>
              <a:pPr lvl="0" algn="l" defTabSz="355600">
                <a:lnSpc>
                  <a:spcPct val="90000"/>
                </a:lnSpc>
                <a:spcBef>
                  <a:spcPct val="0"/>
                </a:spcBef>
                <a:spcAft>
                  <a:spcPct val="35000"/>
                </a:spcAft>
              </a:pPr>
              <a:r>
                <a:rPr lang="en-US" sz="1200" dirty="0"/>
                <a:t>May 2022</a:t>
              </a:r>
              <a:endParaRPr lang="en-US" sz="1200" kern="1200" dirty="0"/>
            </a:p>
          </p:txBody>
        </p:sp>
      </p:grpSp>
      <p:grpSp>
        <p:nvGrpSpPr>
          <p:cNvPr id="15" name="Group 14"/>
          <p:cNvGrpSpPr/>
          <p:nvPr/>
        </p:nvGrpSpPr>
        <p:grpSpPr>
          <a:xfrm>
            <a:off x="9392764" y="1760888"/>
            <a:ext cx="1453016" cy="483196"/>
            <a:chOff x="1264" y="357659"/>
            <a:chExt cx="875567" cy="469171"/>
          </a:xfrm>
          <a:solidFill>
            <a:schemeClr val="bg2">
              <a:lumMod val="50000"/>
            </a:schemeClr>
          </a:solidFill>
        </p:grpSpPr>
        <p:sp>
          <p:nvSpPr>
            <p:cNvPr id="16" name="Rounded Rectangle 15"/>
            <p:cNvSpPr/>
            <p:nvPr/>
          </p:nvSpPr>
          <p:spPr>
            <a:xfrm>
              <a:off x="1264" y="357659"/>
              <a:ext cx="875567" cy="469171"/>
            </a:xfrm>
            <a:prstGeom prst="roundRect">
              <a:avLst>
                <a:gd name="adj" fmla="val 10000"/>
              </a:avLst>
            </a:prstGeom>
            <a:solidFill>
              <a:schemeClr val="accent6"/>
            </a:solidFill>
            <a:ln>
              <a:noFill/>
            </a:ln>
          </p:spPr>
          <p:style>
            <a:lnRef idx="0">
              <a:scrgbClr r="0" g="0" b="0"/>
            </a:lnRef>
            <a:fillRef idx="0">
              <a:scrgbClr r="0" g="0" b="0"/>
            </a:fillRef>
            <a:effectRef idx="0">
              <a:scrgbClr r="0" g="0" b="0"/>
            </a:effectRef>
            <a:fontRef idx="minor">
              <a:schemeClr val="lt1"/>
            </a:fontRef>
          </p:style>
        </p:sp>
        <p:sp>
          <p:nvSpPr>
            <p:cNvPr id="17" name="Rounded Rectangle 4"/>
            <p:cNvSpPr txBox="1"/>
            <p:nvPr/>
          </p:nvSpPr>
          <p:spPr>
            <a:xfrm>
              <a:off x="44586" y="387651"/>
              <a:ext cx="832245" cy="312781"/>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spcFirstLastPara="0" vert="horz" wrap="square" lIns="56896" tIns="56896" rIns="56896" bIns="30480" numCol="1" spcCol="1270" anchor="t" anchorCtr="0">
              <a:noAutofit/>
            </a:bodyPr>
            <a:lstStyle/>
            <a:p>
              <a:pPr lvl="0" algn="l" defTabSz="355600">
                <a:lnSpc>
                  <a:spcPct val="90000"/>
                </a:lnSpc>
                <a:spcBef>
                  <a:spcPct val="0"/>
                </a:spcBef>
                <a:spcAft>
                  <a:spcPct val="35000"/>
                </a:spcAft>
              </a:pPr>
              <a:r>
                <a:rPr lang="en-US" sz="1200" kern="1200" dirty="0"/>
                <a:t>June 2022</a:t>
              </a:r>
            </a:p>
          </p:txBody>
        </p:sp>
      </p:grpSp>
      <p:grpSp>
        <p:nvGrpSpPr>
          <p:cNvPr id="18" name="Group 17"/>
          <p:cNvGrpSpPr/>
          <p:nvPr/>
        </p:nvGrpSpPr>
        <p:grpSpPr>
          <a:xfrm>
            <a:off x="1742434" y="2149373"/>
            <a:ext cx="1631454" cy="2302554"/>
            <a:chOff x="180598" y="760543"/>
            <a:chExt cx="866162" cy="1950600"/>
          </a:xfrm>
        </p:grpSpPr>
        <p:sp>
          <p:nvSpPr>
            <p:cNvPr id="19" name="Rounded Rectangle 18"/>
            <p:cNvSpPr/>
            <p:nvPr/>
          </p:nvSpPr>
          <p:spPr>
            <a:xfrm>
              <a:off x="180598" y="760543"/>
              <a:ext cx="866162" cy="1950600"/>
            </a:xfrm>
            <a:prstGeom prst="roundRect">
              <a:avLst>
                <a:gd name="adj" fmla="val 10000"/>
              </a:avLst>
            </a:prstGeom>
          </p:spPr>
          <p:style>
            <a:lnRef idx="2">
              <a:schemeClr val="dk1"/>
            </a:lnRef>
            <a:fillRef idx="1">
              <a:schemeClr val="lt1"/>
            </a:fillRef>
            <a:effectRef idx="0">
              <a:schemeClr val="dk1"/>
            </a:effectRef>
            <a:fontRef idx="minor">
              <a:schemeClr val="dk1"/>
            </a:fontRef>
          </p:style>
        </p:sp>
        <p:sp>
          <p:nvSpPr>
            <p:cNvPr id="20" name="Rounded Rectangle 4"/>
            <p:cNvSpPr txBox="1"/>
            <p:nvPr/>
          </p:nvSpPr>
          <p:spPr>
            <a:xfrm>
              <a:off x="210038" y="812970"/>
              <a:ext cx="811005" cy="172306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6896" tIns="56896" rIns="56896" bIns="56896" numCol="1" spcCol="1270" anchor="t" anchorCtr="0">
              <a:noAutofit/>
            </a:bodyPr>
            <a:lstStyle/>
            <a:p>
              <a:pPr marL="0" lvl="1" algn="ctr" defTabSz="355600">
                <a:lnSpc>
                  <a:spcPct val="90000"/>
                </a:lnSpc>
                <a:spcBef>
                  <a:spcPct val="0"/>
                </a:spcBef>
                <a:spcAft>
                  <a:spcPct val="15000"/>
                </a:spcAft>
              </a:pPr>
              <a:r>
                <a:rPr lang="en-US" sz="1200" dirty="0"/>
                <a:t>Full degree proposal must be entered into CIM and must include the state forms by October 1, 2021. Must also include Learning outcomes and curriculum. Proposals that are not complete by October 1 may not meet this timeline.</a:t>
              </a:r>
            </a:p>
          </p:txBody>
        </p:sp>
      </p:grpSp>
      <p:grpSp>
        <p:nvGrpSpPr>
          <p:cNvPr id="40" name="Group 39"/>
          <p:cNvGrpSpPr/>
          <p:nvPr/>
        </p:nvGrpSpPr>
        <p:grpSpPr>
          <a:xfrm>
            <a:off x="3721363" y="2155271"/>
            <a:ext cx="1520785" cy="1807129"/>
            <a:chOff x="333549" y="245753"/>
            <a:chExt cx="866162" cy="1950600"/>
          </a:xfrm>
        </p:grpSpPr>
        <p:sp>
          <p:nvSpPr>
            <p:cNvPr id="41" name="Rounded Rectangle 40"/>
            <p:cNvSpPr/>
            <p:nvPr/>
          </p:nvSpPr>
          <p:spPr>
            <a:xfrm>
              <a:off x="333549" y="245753"/>
              <a:ext cx="866162" cy="1950600"/>
            </a:xfrm>
            <a:prstGeom prst="roundRect">
              <a:avLst>
                <a:gd name="adj" fmla="val 10000"/>
              </a:avLst>
            </a:prstGeom>
          </p:spPr>
          <p:style>
            <a:lnRef idx="2">
              <a:schemeClr val="dk1"/>
            </a:lnRef>
            <a:fillRef idx="1">
              <a:schemeClr val="lt1"/>
            </a:fillRef>
            <a:effectRef idx="0">
              <a:schemeClr val="dk1"/>
            </a:effectRef>
            <a:fontRef idx="minor">
              <a:schemeClr val="dk1"/>
            </a:fontRef>
          </p:style>
        </p:sp>
        <p:sp>
          <p:nvSpPr>
            <p:cNvPr id="42" name="Rounded Rectangle 4"/>
            <p:cNvSpPr txBox="1"/>
            <p:nvPr/>
          </p:nvSpPr>
          <p:spPr>
            <a:xfrm>
              <a:off x="341526" y="345456"/>
              <a:ext cx="811005" cy="120874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6896" tIns="56896" rIns="56896" bIns="56896" numCol="1" spcCol="1270" anchor="t" anchorCtr="0">
              <a:noAutofit/>
            </a:bodyPr>
            <a:lstStyle/>
            <a:p>
              <a:pPr marL="0" lvl="1" algn="ctr" defTabSz="355600">
                <a:lnSpc>
                  <a:spcPct val="90000"/>
                </a:lnSpc>
                <a:spcBef>
                  <a:spcPct val="0"/>
                </a:spcBef>
              </a:pPr>
              <a:r>
                <a:rPr lang="en-US" sz="1200" kern="1200" dirty="0"/>
                <a:t>University internal approval process (Registrar, IEA, UCC, etc.) via the CIM workflow system</a:t>
              </a:r>
            </a:p>
            <a:p>
              <a:pPr marL="0" lvl="1" algn="l" defTabSz="355600">
                <a:lnSpc>
                  <a:spcPct val="90000"/>
                </a:lnSpc>
                <a:spcBef>
                  <a:spcPct val="0"/>
                </a:spcBef>
                <a:spcAft>
                  <a:spcPct val="15000"/>
                </a:spcAft>
              </a:pPr>
              <a:endParaRPr lang="en-US" sz="1200" dirty="0"/>
            </a:p>
          </p:txBody>
        </p:sp>
      </p:grpSp>
      <p:grpSp>
        <p:nvGrpSpPr>
          <p:cNvPr id="43" name="Group 42"/>
          <p:cNvGrpSpPr/>
          <p:nvPr/>
        </p:nvGrpSpPr>
        <p:grpSpPr>
          <a:xfrm>
            <a:off x="5620946" y="2172836"/>
            <a:ext cx="1558646" cy="1836456"/>
            <a:chOff x="180598" y="760543"/>
            <a:chExt cx="866162" cy="1950600"/>
          </a:xfrm>
        </p:grpSpPr>
        <p:sp>
          <p:nvSpPr>
            <p:cNvPr id="44" name="Rounded Rectangle 43"/>
            <p:cNvSpPr/>
            <p:nvPr/>
          </p:nvSpPr>
          <p:spPr>
            <a:xfrm>
              <a:off x="180598" y="760543"/>
              <a:ext cx="866162" cy="1950600"/>
            </a:xfrm>
            <a:prstGeom prst="roundRect">
              <a:avLst>
                <a:gd name="adj" fmla="val 10000"/>
              </a:avLst>
            </a:prstGeom>
          </p:spPr>
          <p:style>
            <a:lnRef idx="2">
              <a:schemeClr val="dk1"/>
            </a:lnRef>
            <a:fillRef idx="1">
              <a:schemeClr val="lt1"/>
            </a:fillRef>
            <a:effectRef idx="0">
              <a:schemeClr val="dk1"/>
            </a:effectRef>
            <a:fontRef idx="minor">
              <a:schemeClr val="dk1"/>
            </a:fontRef>
          </p:style>
        </p:sp>
        <p:sp>
          <p:nvSpPr>
            <p:cNvPr id="45" name="Rounded Rectangle 4"/>
            <p:cNvSpPr txBox="1"/>
            <p:nvPr/>
          </p:nvSpPr>
          <p:spPr>
            <a:xfrm>
              <a:off x="210038" y="836263"/>
              <a:ext cx="778785" cy="118545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spcFirstLastPara="0" vert="horz" wrap="square" lIns="56896" tIns="56896" rIns="56896" bIns="56896" numCol="1" spcCol="1270" anchor="t" anchorCtr="0">
              <a:noAutofit/>
            </a:bodyPr>
            <a:lstStyle/>
            <a:p>
              <a:pPr marL="0" lvl="1" algn="ctr" defTabSz="355600">
                <a:lnSpc>
                  <a:spcPct val="90000"/>
                </a:lnSpc>
                <a:spcBef>
                  <a:spcPct val="0"/>
                </a:spcBef>
                <a:spcAft>
                  <a:spcPct val="15000"/>
                </a:spcAft>
              </a:pPr>
              <a:r>
                <a:rPr lang="en-US" sz="1200" dirty="0"/>
                <a:t>Submission to SBOE (electronic process). Degree will need to be reviewed by CAAP and IRSA then submitted to NWCCU for approval.</a:t>
              </a:r>
            </a:p>
          </p:txBody>
        </p:sp>
      </p:grpSp>
      <p:grpSp>
        <p:nvGrpSpPr>
          <p:cNvPr id="46" name="Group 45"/>
          <p:cNvGrpSpPr/>
          <p:nvPr/>
        </p:nvGrpSpPr>
        <p:grpSpPr>
          <a:xfrm>
            <a:off x="7643401" y="2170247"/>
            <a:ext cx="1489066" cy="1839045"/>
            <a:chOff x="329132" y="164181"/>
            <a:chExt cx="817826" cy="2137383"/>
          </a:xfrm>
        </p:grpSpPr>
        <p:sp>
          <p:nvSpPr>
            <p:cNvPr id="47" name="Rounded Rectangle 46"/>
            <p:cNvSpPr/>
            <p:nvPr/>
          </p:nvSpPr>
          <p:spPr>
            <a:xfrm>
              <a:off x="329132" y="164181"/>
              <a:ext cx="817826" cy="2137383"/>
            </a:xfrm>
            <a:prstGeom prst="roundRect">
              <a:avLst>
                <a:gd name="adj" fmla="val 10000"/>
              </a:avLst>
            </a:prstGeom>
          </p:spPr>
          <p:style>
            <a:lnRef idx="2">
              <a:schemeClr val="dk1"/>
            </a:lnRef>
            <a:fillRef idx="1">
              <a:schemeClr val="lt1"/>
            </a:fillRef>
            <a:effectRef idx="0">
              <a:schemeClr val="dk1"/>
            </a:effectRef>
            <a:fontRef idx="minor">
              <a:schemeClr val="dk1"/>
            </a:fontRef>
          </p:style>
        </p:sp>
        <p:sp>
          <p:nvSpPr>
            <p:cNvPr id="48" name="Rounded Rectangle 4"/>
            <p:cNvSpPr txBox="1"/>
            <p:nvPr/>
          </p:nvSpPr>
          <p:spPr>
            <a:xfrm>
              <a:off x="355628" y="307417"/>
              <a:ext cx="760747" cy="11471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spcFirstLastPara="0" vert="horz" wrap="square" lIns="56896" tIns="56896" rIns="56896" bIns="56896" numCol="1" spcCol="1270" anchor="t" anchorCtr="0">
              <a:noAutofit/>
            </a:bodyPr>
            <a:lstStyle/>
            <a:p>
              <a:pPr marL="0" lvl="1" algn="ctr" defTabSz="355600">
                <a:lnSpc>
                  <a:spcPct val="90000"/>
                </a:lnSpc>
                <a:spcBef>
                  <a:spcPct val="0"/>
                </a:spcBef>
                <a:spcAft>
                  <a:spcPct val="15000"/>
                </a:spcAft>
              </a:pPr>
              <a:r>
                <a:rPr lang="en-US" sz="1200" dirty="0"/>
                <a:t>Once approved at all levels, VPAI office will communicate the approval broadly. C</a:t>
              </a:r>
              <a:r>
                <a:rPr lang="en-US" sz="1200" kern="1200" dirty="0"/>
                <a:t>olleges are then authorized to market and recruit for programs </a:t>
              </a:r>
            </a:p>
            <a:p>
              <a:pPr marL="57150" lvl="1" indent="-57150" algn="l" defTabSz="355600">
                <a:lnSpc>
                  <a:spcPct val="90000"/>
                </a:lnSpc>
                <a:spcBef>
                  <a:spcPct val="0"/>
                </a:spcBef>
                <a:spcAft>
                  <a:spcPct val="15000"/>
                </a:spcAft>
                <a:buChar char="••"/>
              </a:pPr>
              <a:endParaRPr lang="en-US" sz="1200" dirty="0"/>
            </a:p>
          </p:txBody>
        </p:sp>
      </p:grpSp>
      <p:grpSp>
        <p:nvGrpSpPr>
          <p:cNvPr id="49" name="Group 48"/>
          <p:cNvGrpSpPr/>
          <p:nvPr/>
        </p:nvGrpSpPr>
        <p:grpSpPr>
          <a:xfrm>
            <a:off x="9618309" y="2112969"/>
            <a:ext cx="1604316" cy="1872877"/>
            <a:chOff x="291918" y="215270"/>
            <a:chExt cx="866162" cy="1950600"/>
          </a:xfrm>
        </p:grpSpPr>
        <p:sp>
          <p:nvSpPr>
            <p:cNvPr id="50" name="Rounded Rectangle 49"/>
            <p:cNvSpPr/>
            <p:nvPr/>
          </p:nvSpPr>
          <p:spPr>
            <a:xfrm>
              <a:off x="291918" y="215270"/>
              <a:ext cx="866162" cy="1950600"/>
            </a:xfrm>
            <a:prstGeom prst="roundRect">
              <a:avLst>
                <a:gd name="adj" fmla="val 10000"/>
              </a:avLst>
            </a:prstGeom>
          </p:spPr>
          <p:style>
            <a:lnRef idx="2">
              <a:schemeClr val="dk1"/>
            </a:lnRef>
            <a:fillRef idx="1">
              <a:schemeClr val="lt1"/>
            </a:fillRef>
            <a:effectRef idx="0">
              <a:schemeClr val="dk1"/>
            </a:effectRef>
            <a:fontRef idx="minor">
              <a:schemeClr val="dk1"/>
            </a:fontRef>
          </p:style>
        </p:sp>
        <p:sp>
          <p:nvSpPr>
            <p:cNvPr id="51" name="Rounded Rectangle 4"/>
            <p:cNvSpPr txBox="1"/>
            <p:nvPr/>
          </p:nvSpPr>
          <p:spPr>
            <a:xfrm>
              <a:off x="291918" y="260598"/>
              <a:ext cx="811005" cy="120874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6896" tIns="56896" rIns="56896" bIns="56896" numCol="1" spcCol="1270" anchor="t" anchorCtr="0">
              <a:noAutofit/>
            </a:bodyPr>
            <a:lstStyle/>
            <a:p>
              <a:pPr marL="0" lvl="1" algn="ctr" defTabSz="355600">
                <a:lnSpc>
                  <a:spcPct val="90000"/>
                </a:lnSpc>
                <a:spcBef>
                  <a:spcPct val="0"/>
                </a:spcBef>
                <a:spcAft>
                  <a:spcPct val="15000"/>
                </a:spcAft>
              </a:pPr>
              <a:r>
                <a:rPr lang="en-US" sz="1200" kern="1200" dirty="0"/>
                <a:t>Programs listed in summer 2022</a:t>
              </a:r>
            </a:p>
            <a:p>
              <a:pPr marL="0" lvl="1" algn="ctr" defTabSz="355600">
                <a:lnSpc>
                  <a:spcPct val="90000"/>
                </a:lnSpc>
                <a:spcBef>
                  <a:spcPct val="0"/>
                </a:spcBef>
                <a:spcAft>
                  <a:spcPct val="15000"/>
                </a:spcAft>
              </a:pPr>
              <a:r>
                <a:rPr lang="en-US" sz="1200" kern="1200" dirty="0"/>
                <a:t>University catalog </a:t>
              </a:r>
            </a:p>
            <a:p>
              <a:pPr marL="0" lvl="1" algn="ctr" defTabSz="355600">
                <a:lnSpc>
                  <a:spcPct val="90000"/>
                </a:lnSpc>
                <a:spcBef>
                  <a:spcPct val="0"/>
                </a:spcBef>
                <a:spcAft>
                  <a:spcPct val="15000"/>
                </a:spcAft>
              </a:pPr>
              <a:r>
                <a:rPr lang="en-US" sz="1200" dirty="0"/>
                <a:t>Students enrolled in new programs with this effective year </a:t>
              </a:r>
            </a:p>
          </p:txBody>
        </p:sp>
      </p:grpSp>
      <p:sp>
        <p:nvSpPr>
          <p:cNvPr id="24" name="TextBox 23"/>
          <p:cNvSpPr txBox="1"/>
          <p:nvPr/>
        </p:nvSpPr>
        <p:spPr>
          <a:xfrm>
            <a:off x="3552209" y="4537722"/>
            <a:ext cx="1316085" cy="276999"/>
          </a:xfrm>
          <a:prstGeom prst="rect">
            <a:avLst/>
          </a:prstGeom>
          <a:noFill/>
        </p:spPr>
        <p:txBody>
          <a:bodyPr wrap="square" rtlCol="0">
            <a:spAutoFit/>
          </a:bodyPr>
          <a:lstStyle/>
          <a:p>
            <a:r>
              <a:rPr lang="en-US" sz="1200" dirty="0">
                <a:solidFill>
                  <a:schemeClr val="bg1"/>
                </a:solidFill>
              </a:rPr>
              <a:t>2017 Nov - May</a:t>
            </a:r>
          </a:p>
        </p:txBody>
      </p:sp>
      <p:sp>
        <p:nvSpPr>
          <p:cNvPr id="21" name="TextBox 20">
            <a:extLst>
              <a:ext uri="{FF2B5EF4-FFF2-40B4-BE49-F238E27FC236}">
                <a16:creationId xmlns:a16="http://schemas.microsoft.com/office/drawing/2014/main" id="{6CED9C08-51BD-49F2-AE70-2CB94D847207}"/>
              </a:ext>
            </a:extLst>
          </p:cNvPr>
          <p:cNvSpPr txBox="1"/>
          <p:nvPr/>
        </p:nvSpPr>
        <p:spPr>
          <a:xfrm>
            <a:off x="1524000" y="4645891"/>
            <a:ext cx="9827491" cy="1514764"/>
          </a:xfrm>
          <a:prstGeom prst="rect">
            <a:avLst/>
          </a:prstGeom>
          <a:noFill/>
        </p:spPr>
        <p:txBody>
          <a:bodyPr wrap="square" rtlCol="0">
            <a:spAutoFit/>
          </a:bodyPr>
          <a:lstStyle/>
          <a:p>
            <a:r>
              <a:rPr lang="en-US" dirty="0"/>
              <a:t>Please note that proposals that require multiple returns to the department or college may not meet this timeline and therefore implementation date will be pushed to the following year.  This is also the fastest that we can process a new undergraduate degree.  In order to meet the October 1 deadline with a complete submission, colleges are encouraged to due their unit and college level review and approval the previous spring semester. </a:t>
            </a:r>
          </a:p>
        </p:txBody>
      </p:sp>
    </p:spTree>
    <p:extLst>
      <p:ext uri="{BB962C8B-B14F-4D97-AF65-F5344CB8AC3E}">
        <p14:creationId xmlns:p14="http://schemas.microsoft.com/office/powerpoint/2010/main" val="414111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717379796"/>
              </p:ext>
            </p:extLst>
          </p:nvPr>
        </p:nvGraphicFramePr>
        <p:xfrm>
          <a:off x="242047" y="789330"/>
          <a:ext cx="11949953" cy="5774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084729" y="466165"/>
            <a:ext cx="10031506" cy="646331"/>
          </a:xfrm>
          <a:prstGeom prst="rect">
            <a:avLst/>
          </a:prstGeom>
          <a:noFill/>
        </p:spPr>
        <p:txBody>
          <a:bodyPr wrap="square" rtlCol="0">
            <a:spAutoFit/>
          </a:bodyPr>
          <a:lstStyle/>
          <a:p>
            <a:r>
              <a:rPr lang="en-US" dirty="0"/>
              <a:t>Workflow for new undergraduate degree (Group C)</a:t>
            </a:r>
          </a:p>
          <a:p>
            <a:endParaRPr lang="en-US" dirty="0"/>
          </a:p>
        </p:txBody>
      </p:sp>
    </p:spTree>
    <p:extLst>
      <p:ext uri="{BB962C8B-B14F-4D97-AF65-F5344CB8AC3E}">
        <p14:creationId xmlns:p14="http://schemas.microsoft.com/office/powerpoint/2010/main" val="174898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1076" y="394635"/>
            <a:ext cx="11516710" cy="1107996"/>
          </a:xfrm>
          <a:prstGeom prst="rect">
            <a:avLst/>
          </a:prstGeom>
          <a:noFill/>
        </p:spPr>
        <p:txBody>
          <a:bodyPr wrap="square" rtlCol="0">
            <a:spAutoFit/>
          </a:bodyPr>
          <a:lstStyle/>
          <a:p>
            <a:pPr algn="ctr"/>
            <a:r>
              <a:rPr lang="en-US" sz="2400" dirty="0"/>
              <a:t>New Graduate Degree Timeline 2021-22 </a:t>
            </a:r>
            <a:br>
              <a:rPr lang="en-US" sz="2400" dirty="0"/>
            </a:br>
            <a:r>
              <a:rPr lang="en-US" sz="2400" dirty="0"/>
              <a:t>Group C changes </a:t>
            </a:r>
          </a:p>
          <a:p>
            <a:pPr algn="ctr"/>
            <a:r>
              <a:rPr lang="en-US" dirty="0"/>
              <a:t>Programs to be implemented Summer 2022 – DUE Oct 1, 2021</a:t>
            </a:r>
          </a:p>
        </p:txBody>
      </p:sp>
      <p:grpSp>
        <p:nvGrpSpPr>
          <p:cNvPr id="3" name="Group 2"/>
          <p:cNvGrpSpPr/>
          <p:nvPr/>
        </p:nvGrpSpPr>
        <p:grpSpPr>
          <a:xfrm>
            <a:off x="178805" y="1681424"/>
            <a:ext cx="1453016" cy="483196"/>
            <a:chOff x="-745268" y="310416"/>
            <a:chExt cx="875567" cy="469171"/>
          </a:xfrm>
          <a:solidFill>
            <a:schemeClr val="bg2">
              <a:lumMod val="50000"/>
            </a:schemeClr>
          </a:solidFill>
        </p:grpSpPr>
        <p:sp>
          <p:nvSpPr>
            <p:cNvPr id="4" name="Rounded Rectangle 3"/>
            <p:cNvSpPr/>
            <p:nvPr/>
          </p:nvSpPr>
          <p:spPr>
            <a:xfrm>
              <a:off x="-745268" y="310416"/>
              <a:ext cx="875567" cy="469171"/>
            </a:xfrm>
            <a:prstGeom prst="roundRect">
              <a:avLst>
                <a:gd name="adj" fmla="val 10000"/>
              </a:avLst>
            </a:prstGeom>
            <a:solidFill>
              <a:schemeClr val="accent6"/>
            </a:solidFill>
            <a:ln>
              <a:noFill/>
            </a:ln>
          </p:spPr>
          <p:style>
            <a:lnRef idx="0">
              <a:scrgbClr r="0" g="0" b="0"/>
            </a:lnRef>
            <a:fillRef idx="0">
              <a:scrgbClr r="0" g="0" b="0"/>
            </a:fillRef>
            <a:effectRef idx="0">
              <a:scrgbClr r="0" g="0" b="0"/>
            </a:effectRef>
            <a:fontRef idx="minor">
              <a:schemeClr val="lt1"/>
            </a:fontRef>
          </p:style>
        </p:sp>
        <p:sp>
          <p:nvSpPr>
            <p:cNvPr id="5" name="Rounded Rectangle 4"/>
            <p:cNvSpPr txBox="1"/>
            <p:nvPr/>
          </p:nvSpPr>
          <p:spPr>
            <a:xfrm>
              <a:off x="-732694" y="373916"/>
              <a:ext cx="861490" cy="366023"/>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spcFirstLastPara="0" vert="horz" wrap="square" lIns="56896" tIns="56896" rIns="56896" bIns="30480" numCol="1" spcCol="1270" anchor="t" anchorCtr="0">
              <a:noAutofit/>
            </a:bodyPr>
            <a:lstStyle/>
            <a:p>
              <a:pPr lvl="0" algn="l" defTabSz="355600">
                <a:lnSpc>
                  <a:spcPct val="90000"/>
                </a:lnSpc>
                <a:spcBef>
                  <a:spcPct val="0"/>
                </a:spcBef>
                <a:spcAft>
                  <a:spcPct val="35000"/>
                </a:spcAft>
              </a:pPr>
              <a:r>
                <a:rPr lang="en-US" sz="1200" kern="1200" dirty="0"/>
                <a:t>October 1, 2021</a:t>
              </a:r>
            </a:p>
          </p:txBody>
        </p:sp>
      </p:grpSp>
      <p:grpSp>
        <p:nvGrpSpPr>
          <p:cNvPr id="6" name="Group 5"/>
          <p:cNvGrpSpPr/>
          <p:nvPr/>
        </p:nvGrpSpPr>
        <p:grpSpPr>
          <a:xfrm>
            <a:off x="2161214" y="1641581"/>
            <a:ext cx="1453016" cy="483196"/>
            <a:chOff x="35054" y="332149"/>
            <a:chExt cx="875567" cy="469171"/>
          </a:xfrm>
        </p:grpSpPr>
        <p:sp>
          <p:nvSpPr>
            <p:cNvPr id="7" name="Rounded Rectangle 6"/>
            <p:cNvSpPr/>
            <p:nvPr/>
          </p:nvSpPr>
          <p:spPr>
            <a:xfrm>
              <a:off x="35054" y="332149"/>
              <a:ext cx="875567" cy="469171"/>
            </a:xfrm>
            <a:prstGeom prst="roundRect">
              <a:avLst>
                <a:gd name="adj" fmla="val 10000"/>
              </a:avLst>
            </a:prstGeom>
            <a:solidFill>
              <a:schemeClr val="accent6"/>
            </a:solidFill>
            <a:ln>
              <a:noFill/>
            </a:ln>
          </p:spPr>
          <p:style>
            <a:lnRef idx="0">
              <a:scrgbClr r="0" g="0" b="0"/>
            </a:lnRef>
            <a:fillRef idx="0">
              <a:scrgbClr r="0" g="0" b="0"/>
            </a:fillRef>
            <a:effectRef idx="0">
              <a:scrgbClr r="0" g="0" b="0"/>
            </a:effectRef>
            <a:fontRef idx="minor">
              <a:schemeClr val="lt1"/>
            </a:fontRef>
          </p:style>
        </p:sp>
        <p:sp>
          <p:nvSpPr>
            <p:cNvPr id="8" name="Rounded Rectangle 4"/>
            <p:cNvSpPr txBox="1"/>
            <p:nvPr/>
          </p:nvSpPr>
          <p:spPr>
            <a:xfrm>
              <a:off x="51219" y="351278"/>
              <a:ext cx="856395" cy="312781"/>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spcFirstLastPara="0" vert="horz" wrap="square" lIns="56896" tIns="56896" rIns="56896" bIns="30480" numCol="1" spcCol="1270" anchor="t" anchorCtr="0">
              <a:noAutofit/>
            </a:bodyPr>
            <a:lstStyle/>
            <a:p>
              <a:pPr lvl="0" algn="l" defTabSz="355600">
                <a:lnSpc>
                  <a:spcPct val="90000"/>
                </a:lnSpc>
                <a:spcBef>
                  <a:spcPct val="0"/>
                </a:spcBef>
                <a:spcAft>
                  <a:spcPct val="35000"/>
                </a:spcAft>
              </a:pPr>
              <a:r>
                <a:rPr lang="en-US" sz="1200" kern="1200" dirty="0"/>
                <a:t>October 2021-May 2022</a:t>
              </a:r>
            </a:p>
          </p:txBody>
        </p:sp>
      </p:grpSp>
      <p:grpSp>
        <p:nvGrpSpPr>
          <p:cNvPr id="9" name="Group 8"/>
          <p:cNvGrpSpPr/>
          <p:nvPr/>
        </p:nvGrpSpPr>
        <p:grpSpPr>
          <a:xfrm>
            <a:off x="4062657" y="1679266"/>
            <a:ext cx="1453017" cy="483196"/>
            <a:chOff x="-33142" y="387939"/>
            <a:chExt cx="875567" cy="469171"/>
          </a:xfrm>
          <a:solidFill>
            <a:schemeClr val="bg2">
              <a:lumMod val="50000"/>
            </a:schemeClr>
          </a:solidFill>
        </p:grpSpPr>
        <p:sp>
          <p:nvSpPr>
            <p:cNvPr id="10" name="Rounded Rectangle 9"/>
            <p:cNvSpPr/>
            <p:nvPr/>
          </p:nvSpPr>
          <p:spPr>
            <a:xfrm>
              <a:off x="-33142" y="387939"/>
              <a:ext cx="875567" cy="469171"/>
            </a:xfrm>
            <a:prstGeom prst="roundRect">
              <a:avLst>
                <a:gd name="adj" fmla="val 10000"/>
              </a:avLst>
            </a:prstGeom>
            <a:solidFill>
              <a:schemeClr val="accent6"/>
            </a:solidFill>
            <a:ln>
              <a:noFill/>
            </a:ln>
          </p:spPr>
          <p:style>
            <a:lnRef idx="0">
              <a:scrgbClr r="0" g="0" b="0"/>
            </a:lnRef>
            <a:fillRef idx="0">
              <a:scrgbClr r="0" g="0" b="0"/>
            </a:fillRef>
            <a:effectRef idx="0">
              <a:scrgbClr r="0" g="0" b="0"/>
            </a:effectRef>
            <a:fontRef idx="minor">
              <a:schemeClr val="lt1"/>
            </a:fontRef>
          </p:style>
        </p:sp>
        <p:sp>
          <p:nvSpPr>
            <p:cNvPr id="11" name="Rounded Rectangle 4"/>
            <p:cNvSpPr txBox="1"/>
            <p:nvPr/>
          </p:nvSpPr>
          <p:spPr>
            <a:xfrm>
              <a:off x="10287" y="400868"/>
              <a:ext cx="786521" cy="312781"/>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spcFirstLastPara="0" vert="horz" wrap="square" lIns="56896" tIns="56896" rIns="56896" bIns="30480" numCol="1" spcCol="1270" anchor="t" anchorCtr="0">
              <a:noAutofit/>
            </a:bodyPr>
            <a:lstStyle/>
            <a:p>
              <a:pPr lvl="0" algn="l" defTabSz="355600">
                <a:lnSpc>
                  <a:spcPct val="90000"/>
                </a:lnSpc>
                <a:spcBef>
                  <a:spcPct val="0"/>
                </a:spcBef>
                <a:spcAft>
                  <a:spcPct val="35000"/>
                </a:spcAft>
              </a:pPr>
              <a:r>
                <a:rPr lang="en-US" sz="1200" kern="1200" dirty="0"/>
                <a:t>Summer 2022</a:t>
              </a:r>
            </a:p>
          </p:txBody>
        </p:sp>
      </p:grpSp>
      <p:grpSp>
        <p:nvGrpSpPr>
          <p:cNvPr id="12" name="Group 11"/>
          <p:cNvGrpSpPr/>
          <p:nvPr/>
        </p:nvGrpSpPr>
        <p:grpSpPr>
          <a:xfrm>
            <a:off x="7667481" y="1650928"/>
            <a:ext cx="1453016" cy="483196"/>
            <a:chOff x="1264" y="357659"/>
            <a:chExt cx="875567" cy="469171"/>
          </a:xfrm>
          <a:solidFill>
            <a:schemeClr val="bg2">
              <a:lumMod val="50000"/>
            </a:schemeClr>
          </a:solidFill>
        </p:grpSpPr>
        <p:sp>
          <p:nvSpPr>
            <p:cNvPr id="13" name="Rounded Rectangle 12"/>
            <p:cNvSpPr/>
            <p:nvPr/>
          </p:nvSpPr>
          <p:spPr>
            <a:xfrm>
              <a:off x="1264" y="357659"/>
              <a:ext cx="875567" cy="469171"/>
            </a:xfrm>
            <a:prstGeom prst="roundRect">
              <a:avLst>
                <a:gd name="adj" fmla="val 10000"/>
              </a:avLst>
            </a:prstGeom>
            <a:solidFill>
              <a:schemeClr val="accent6"/>
            </a:solidFill>
            <a:ln>
              <a:noFill/>
            </a:ln>
          </p:spPr>
          <p:style>
            <a:lnRef idx="0">
              <a:scrgbClr r="0" g="0" b="0"/>
            </a:lnRef>
            <a:fillRef idx="0">
              <a:scrgbClr r="0" g="0" b="0"/>
            </a:fillRef>
            <a:effectRef idx="0">
              <a:scrgbClr r="0" g="0" b="0"/>
            </a:effectRef>
            <a:fontRef idx="minor">
              <a:schemeClr val="lt1"/>
            </a:fontRef>
          </p:style>
        </p:sp>
        <p:sp>
          <p:nvSpPr>
            <p:cNvPr id="14" name="Rounded Rectangle 4"/>
            <p:cNvSpPr txBox="1"/>
            <p:nvPr/>
          </p:nvSpPr>
          <p:spPr>
            <a:xfrm>
              <a:off x="24148" y="400007"/>
              <a:ext cx="793358" cy="312781"/>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spcFirstLastPara="0" vert="horz" wrap="square" lIns="56896" tIns="56896" rIns="56896" bIns="30480" numCol="1" spcCol="1270" anchor="t" anchorCtr="0">
              <a:noAutofit/>
            </a:bodyPr>
            <a:lstStyle/>
            <a:p>
              <a:pPr lvl="0" algn="l" defTabSz="355600">
                <a:lnSpc>
                  <a:spcPct val="90000"/>
                </a:lnSpc>
                <a:spcBef>
                  <a:spcPct val="0"/>
                </a:spcBef>
                <a:spcAft>
                  <a:spcPct val="35000"/>
                </a:spcAft>
              </a:pPr>
              <a:r>
                <a:rPr lang="en-US" sz="1200" dirty="0"/>
                <a:t>Spring 2023</a:t>
              </a:r>
              <a:endParaRPr lang="en-US" sz="1200" kern="1200" dirty="0"/>
            </a:p>
          </p:txBody>
        </p:sp>
      </p:grpSp>
      <p:grpSp>
        <p:nvGrpSpPr>
          <p:cNvPr id="15" name="Group 14"/>
          <p:cNvGrpSpPr/>
          <p:nvPr/>
        </p:nvGrpSpPr>
        <p:grpSpPr>
          <a:xfrm>
            <a:off x="9740172" y="1679266"/>
            <a:ext cx="1453016" cy="483196"/>
            <a:chOff x="1264" y="357659"/>
            <a:chExt cx="875567" cy="469171"/>
          </a:xfrm>
          <a:solidFill>
            <a:schemeClr val="bg2">
              <a:lumMod val="50000"/>
            </a:schemeClr>
          </a:solidFill>
        </p:grpSpPr>
        <p:sp>
          <p:nvSpPr>
            <p:cNvPr id="16" name="Rounded Rectangle 15"/>
            <p:cNvSpPr/>
            <p:nvPr/>
          </p:nvSpPr>
          <p:spPr>
            <a:xfrm>
              <a:off x="1264" y="357659"/>
              <a:ext cx="875567" cy="469171"/>
            </a:xfrm>
            <a:prstGeom prst="roundRect">
              <a:avLst>
                <a:gd name="adj" fmla="val 10000"/>
              </a:avLst>
            </a:prstGeom>
            <a:solidFill>
              <a:schemeClr val="accent6"/>
            </a:solidFill>
            <a:ln>
              <a:noFill/>
            </a:ln>
          </p:spPr>
          <p:style>
            <a:lnRef idx="0">
              <a:scrgbClr r="0" g="0" b="0"/>
            </a:lnRef>
            <a:fillRef idx="0">
              <a:scrgbClr r="0" g="0" b="0"/>
            </a:fillRef>
            <a:effectRef idx="0">
              <a:scrgbClr r="0" g="0" b="0"/>
            </a:effectRef>
            <a:fontRef idx="minor">
              <a:schemeClr val="lt1"/>
            </a:fontRef>
          </p:style>
        </p:sp>
        <p:sp>
          <p:nvSpPr>
            <p:cNvPr id="17" name="Rounded Rectangle 4"/>
            <p:cNvSpPr txBox="1"/>
            <p:nvPr/>
          </p:nvSpPr>
          <p:spPr>
            <a:xfrm>
              <a:off x="44586" y="387651"/>
              <a:ext cx="832245" cy="312781"/>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spcFirstLastPara="0" vert="horz" wrap="square" lIns="56896" tIns="56896" rIns="56896" bIns="30480" numCol="1" spcCol="1270" anchor="t" anchorCtr="0">
              <a:noAutofit/>
            </a:bodyPr>
            <a:lstStyle/>
            <a:p>
              <a:pPr lvl="0" algn="l" defTabSz="355600">
                <a:lnSpc>
                  <a:spcPct val="90000"/>
                </a:lnSpc>
                <a:spcBef>
                  <a:spcPct val="0"/>
                </a:spcBef>
                <a:spcAft>
                  <a:spcPct val="35000"/>
                </a:spcAft>
              </a:pPr>
              <a:r>
                <a:rPr lang="en-US" sz="1200" kern="1200" dirty="0"/>
                <a:t>June 2023</a:t>
              </a:r>
            </a:p>
          </p:txBody>
        </p:sp>
      </p:grpSp>
      <p:grpSp>
        <p:nvGrpSpPr>
          <p:cNvPr id="18" name="Group 17"/>
          <p:cNvGrpSpPr/>
          <p:nvPr/>
        </p:nvGrpSpPr>
        <p:grpSpPr>
          <a:xfrm>
            <a:off x="359039" y="1983854"/>
            <a:ext cx="1631454" cy="2302554"/>
            <a:chOff x="-553866" y="620324"/>
            <a:chExt cx="866162" cy="1950600"/>
          </a:xfrm>
        </p:grpSpPr>
        <p:sp>
          <p:nvSpPr>
            <p:cNvPr id="19" name="Rounded Rectangle 18"/>
            <p:cNvSpPr/>
            <p:nvPr/>
          </p:nvSpPr>
          <p:spPr>
            <a:xfrm>
              <a:off x="-553866" y="620324"/>
              <a:ext cx="866162" cy="1950600"/>
            </a:xfrm>
            <a:prstGeom prst="roundRect">
              <a:avLst>
                <a:gd name="adj" fmla="val 10000"/>
              </a:avLst>
            </a:prstGeom>
          </p:spPr>
          <p:style>
            <a:lnRef idx="2">
              <a:schemeClr val="dk1"/>
            </a:lnRef>
            <a:fillRef idx="1">
              <a:schemeClr val="lt1"/>
            </a:fillRef>
            <a:effectRef idx="0">
              <a:schemeClr val="dk1"/>
            </a:effectRef>
            <a:fontRef idx="minor">
              <a:schemeClr val="dk1"/>
            </a:fontRef>
          </p:style>
        </p:sp>
        <p:sp>
          <p:nvSpPr>
            <p:cNvPr id="20" name="Rounded Rectangle 4"/>
            <p:cNvSpPr txBox="1"/>
            <p:nvPr/>
          </p:nvSpPr>
          <p:spPr>
            <a:xfrm>
              <a:off x="-512464" y="778226"/>
              <a:ext cx="811005" cy="172306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6896" tIns="56896" rIns="56896" bIns="56896" numCol="1" spcCol="1270" anchor="t" anchorCtr="0">
              <a:noAutofit/>
            </a:bodyPr>
            <a:lstStyle/>
            <a:p>
              <a:pPr marL="0" lvl="1" algn="ctr" defTabSz="355600">
                <a:lnSpc>
                  <a:spcPct val="90000"/>
                </a:lnSpc>
                <a:spcBef>
                  <a:spcPct val="0"/>
                </a:spcBef>
                <a:spcAft>
                  <a:spcPct val="15000"/>
                </a:spcAft>
              </a:pPr>
              <a:r>
                <a:rPr lang="en-US" sz="1200" dirty="0"/>
                <a:t>Full degree proposal must be entered into CIM and must include the state forms by October 1, 2021. Must also include Learning outcomes and curriculum. Proposals that are not complete by October 1 may not meet this timeline.</a:t>
              </a:r>
            </a:p>
          </p:txBody>
        </p:sp>
      </p:grpSp>
      <p:grpSp>
        <p:nvGrpSpPr>
          <p:cNvPr id="40" name="Group 39"/>
          <p:cNvGrpSpPr/>
          <p:nvPr/>
        </p:nvGrpSpPr>
        <p:grpSpPr>
          <a:xfrm>
            <a:off x="2437822" y="2054596"/>
            <a:ext cx="1520785" cy="2349256"/>
            <a:chOff x="333549" y="245753"/>
            <a:chExt cx="866162" cy="1950600"/>
          </a:xfrm>
        </p:grpSpPr>
        <p:sp>
          <p:nvSpPr>
            <p:cNvPr id="41" name="Rounded Rectangle 40"/>
            <p:cNvSpPr/>
            <p:nvPr/>
          </p:nvSpPr>
          <p:spPr>
            <a:xfrm>
              <a:off x="333549" y="245753"/>
              <a:ext cx="866162" cy="1950600"/>
            </a:xfrm>
            <a:prstGeom prst="roundRect">
              <a:avLst>
                <a:gd name="adj" fmla="val 10000"/>
              </a:avLst>
            </a:prstGeom>
          </p:spPr>
          <p:style>
            <a:lnRef idx="2">
              <a:schemeClr val="dk1"/>
            </a:lnRef>
            <a:fillRef idx="1">
              <a:schemeClr val="lt1"/>
            </a:fillRef>
            <a:effectRef idx="0">
              <a:schemeClr val="dk1"/>
            </a:effectRef>
            <a:fontRef idx="minor">
              <a:schemeClr val="dk1"/>
            </a:fontRef>
          </p:style>
        </p:sp>
        <p:sp>
          <p:nvSpPr>
            <p:cNvPr id="42" name="Rounded Rectangle 4"/>
            <p:cNvSpPr txBox="1"/>
            <p:nvPr/>
          </p:nvSpPr>
          <p:spPr>
            <a:xfrm>
              <a:off x="341526" y="345456"/>
              <a:ext cx="811005" cy="120874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6896" tIns="56896" rIns="56896" bIns="56896" numCol="1" spcCol="1270" anchor="t" anchorCtr="0">
              <a:noAutofit/>
            </a:bodyPr>
            <a:lstStyle/>
            <a:p>
              <a:pPr marL="0" lvl="1" algn="ctr" defTabSz="355600">
                <a:lnSpc>
                  <a:spcPct val="90000"/>
                </a:lnSpc>
                <a:spcBef>
                  <a:spcPct val="0"/>
                </a:spcBef>
              </a:pPr>
              <a:r>
                <a:rPr lang="en-US" sz="1200" kern="1200" dirty="0"/>
                <a:t>University internal approval process (Registrar, IEA, UCC, Senate, Graduate Council, etc.) via the CIM workflow system.  If completed in time for May UFM can be reviewed at that meeting. If not, will need GPR in following fall. </a:t>
              </a:r>
            </a:p>
            <a:p>
              <a:pPr marL="0" lvl="1" algn="l" defTabSz="355600">
                <a:lnSpc>
                  <a:spcPct val="90000"/>
                </a:lnSpc>
                <a:spcBef>
                  <a:spcPct val="0"/>
                </a:spcBef>
                <a:spcAft>
                  <a:spcPct val="15000"/>
                </a:spcAft>
              </a:pPr>
              <a:endParaRPr lang="en-US" sz="1200" dirty="0"/>
            </a:p>
          </p:txBody>
        </p:sp>
      </p:grpSp>
      <p:grpSp>
        <p:nvGrpSpPr>
          <p:cNvPr id="43" name="Group 42"/>
          <p:cNvGrpSpPr/>
          <p:nvPr/>
        </p:nvGrpSpPr>
        <p:grpSpPr>
          <a:xfrm>
            <a:off x="4352064" y="2078554"/>
            <a:ext cx="1558646" cy="1836456"/>
            <a:chOff x="180598" y="760543"/>
            <a:chExt cx="866162" cy="1950600"/>
          </a:xfrm>
        </p:grpSpPr>
        <p:sp>
          <p:nvSpPr>
            <p:cNvPr id="44" name="Rounded Rectangle 43"/>
            <p:cNvSpPr/>
            <p:nvPr/>
          </p:nvSpPr>
          <p:spPr>
            <a:xfrm>
              <a:off x="180598" y="760543"/>
              <a:ext cx="866162" cy="1950600"/>
            </a:xfrm>
            <a:prstGeom prst="roundRect">
              <a:avLst>
                <a:gd name="adj" fmla="val 10000"/>
              </a:avLst>
            </a:prstGeom>
          </p:spPr>
          <p:style>
            <a:lnRef idx="2">
              <a:schemeClr val="dk1"/>
            </a:lnRef>
            <a:fillRef idx="1">
              <a:schemeClr val="lt1"/>
            </a:fillRef>
            <a:effectRef idx="0">
              <a:schemeClr val="dk1"/>
            </a:effectRef>
            <a:fontRef idx="minor">
              <a:schemeClr val="dk1"/>
            </a:fontRef>
          </p:style>
        </p:sp>
        <p:sp>
          <p:nvSpPr>
            <p:cNvPr id="45" name="Rounded Rectangle 4"/>
            <p:cNvSpPr txBox="1"/>
            <p:nvPr/>
          </p:nvSpPr>
          <p:spPr>
            <a:xfrm>
              <a:off x="210038" y="836263"/>
              <a:ext cx="778785" cy="118545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spcFirstLastPara="0" vert="horz" wrap="square" lIns="56896" tIns="56896" rIns="56896" bIns="56896" numCol="1" spcCol="1270" anchor="t" anchorCtr="0">
              <a:noAutofit/>
            </a:bodyPr>
            <a:lstStyle/>
            <a:p>
              <a:pPr marL="0" lvl="1" algn="ctr" defTabSz="355600">
                <a:lnSpc>
                  <a:spcPct val="90000"/>
                </a:lnSpc>
                <a:spcBef>
                  <a:spcPct val="0"/>
                </a:spcBef>
                <a:spcAft>
                  <a:spcPct val="15000"/>
                </a:spcAft>
              </a:pPr>
              <a:r>
                <a:rPr lang="en-US" sz="1200" dirty="0"/>
                <a:t>Submission to SBOE (if passed at May UFM). Degree will need to be reviewed by CAAP and IRSA.</a:t>
              </a:r>
            </a:p>
          </p:txBody>
        </p:sp>
      </p:grpSp>
      <p:grpSp>
        <p:nvGrpSpPr>
          <p:cNvPr id="46" name="Group 45"/>
          <p:cNvGrpSpPr/>
          <p:nvPr/>
        </p:nvGrpSpPr>
        <p:grpSpPr>
          <a:xfrm>
            <a:off x="7977192" y="2060287"/>
            <a:ext cx="1489066" cy="1839045"/>
            <a:chOff x="329132" y="164181"/>
            <a:chExt cx="817826" cy="2137383"/>
          </a:xfrm>
        </p:grpSpPr>
        <p:sp>
          <p:nvSpPr>
            <p:cNvPr id="47" name="Rounded Rectangle 46"/>
            <p:cNvSpPr/>
            <p:nvPr/>
          </p:nvSpPr>
          <p:spPr>
            <a:xfrm>
              <a:off x="329132" y="164181"/>
              <a:ext cx="817826" cy="2137383"/>
            </a:xfrm>
            <a:prstGeom prst="roundRect">
              <a:avLst>
                <a:gd name="adj" fmla="val 10000"/>
              </a:avLst>
            </a:prstGeom>
          </p:spPr>
          <p:style>
            <a:lnRef idx="2">
              <a:schemeClr val="dk1"/>
            </a:lnRef>
            <a:fillRef idx="1">
              <a:schemeClr val="lt1"/>
            </a:fillRef>
            <a:effectRef idx="0">
              <a:schemeClr val="dk1"/>
            </a:effectRef>
            <a:fontRef idx="minor">
              <a:schemeClr val="dk1"/>
            </a:fontRef>
          </p:style>
        </p:sp>
        <p:sp>
          <p:nvSpPr>
            <p:cNvPr id="48" name="Rounded Rectangle 4"/>
            <p:cNvSpPr txBox="1"/>
            <p:nvPr/>
          </p:nvSpPr>
          <p:spPr>
            <a:xfrm>
              <a:off x="355628" y="307417"/>
              <a:ext cx="760747" cy="11471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spcFirstLastPara="0" vert="horz" wrap="square" lIns="56896" tIns="56896" rIns="56896" bIns="56896" numCol="1" spcCol="1270" anchor="t" anchorCtr="0">
              <a:noAutofit/>
            </a:bodyPr>
            <a:lstStyle/>
            <a:p>
              <a:pPr marL="0" lvl="1" algn="ctr" defTabSz="355600">
                <a:lnSpc>
                  <a:spcPct val="90000"/>
                </a:lnSpc>
                <a:spcBef>
                  <a:spcPct val="0"/>
                </a:spcBef>
                <a:spcAft>
                  <a:spcPct val="15000"/>
                </a:spcAft>
              </a:pPr>
              <a:r>
                <a:rPr lang="en-US" sz="1200" dirty="0"/>
                <a:t>Once approved at all levels, VPAI office will communicate the approval broadly. C</a:t>
              </a:r>
              <a:r>
                <a:rPr lang="en-US" sz="1200" kern="1200" dirty="0"/>
                <a:t>olleges are then authorized to market and recruit for programs </a:t>
              </a:r>
            </a:p>
            <a:p>
              <a:pPr marL="57150" lvl="1" indent="-57150" algn="l" defTabSz="355600">
                <a:lnSpc>
                  <a:spcPct val="90000"/>
                </a:lnSpc>
                <a:spcBef>
                  <a:spcPct val="0"/>
                </a:spcBef>
                <a:spcAft>
                  <a:spcPct val="15000"/>
                </a:spcAft>
                <a:buChar char="••"/>
              </a:pPr>
              <a:endParaRPr lang="en-US" sz="1200" dirty="0"/>
            </a:p>
          </p:txBody>
        </p:sp>
      </p:grpSp>
      <p:grpSp>
        <p:nvGrpSpPr>
          <p:cNvPr id="49" name="Group 48"/>
          <p:cNvGrpSpPr/>
          <p:nvPr/>
        </p:nvGrpSpPr>
        <p:grpSpPr>
          <a:xfrm>
            <a:off x="9965717" y="2031347"/>
            <a:ext cx="1604316" cy="1872877"/>
            <a:chOff x="291918" y="215270"/>
            <a:chExt cx="866162" cy="1950600"/>
          </a:xfrm>
        </p:grpSpPr>
        <p:sp>
          <p:nvSpPr>
            <p:cNvPr id="50" name="Rounded Rectangle 49"/>
            <p:cNvSpPr/>
            <p:nvPr/>
          </p:nvSpPr>
          <p:spPr>
            <a:xfrm>
              <a:off x="291918" y="215270"/>
              <a:ext cx="866162" cy="1950600"/>
            </a:xfrm>
            <a:prstGeom prst="roundRect">
              <a:avLst>
                <a:gd name="adj" fmla="val 10000"/>
              </a:avLst>
            </a:prstGeom>
          </p:spPr>
          <p:style>
            <a:lnRef idx="2">
              <a:schemeClr val="dk1"/>
            </a:lnRef>
            <a:fillRef idx="1">
              <a:schemeClr val="lt1"/>
            </a:fillRef>
            <a:effectRef idx="0">
              <a:schemeClr val="dk1"/>
            </a:effectRef>
            <a:fontRef idx="minor">
              <a:schemeClr val="dk1"/>
            </a:fontRef>
          </p:style>
        </p:sp>
        <p:sp>
          <p:nvSpPr>
            <p:cNvPr id="51" name="Rounded Rectangle 4"/>
            <p:cNvSpPr txBox="1"/>
            <p:nvPr/>
          </p:nvSpPr>
          <p:spPr>
            <a:xfrm>
              <a:off x="291918" y="260598"/>
              <a:ext cx="811005" cy="120874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6896" tIns="56896" rIns="56896" bIns="56896" numCol="1" spcCol="1270" anchor="t" anchorCtr="0">
              <a:noAutofit/>
            </a:bodyPr>
            <a:lstStyle/>
            <a:p>
              <a:pPr marL="0" lvl="1" algn="ctr" defTabSz="355600">
                <a:lnSpc>
                  <a:spcPct val="90000"/>
                </a:lnSpc>
                <a:spcBef>
                  <a:spcPct val="0"/>
                </a:spcBef>
                <a:spcAft>
                  <a:spcPct val="15000"/>
                </a:spcAft>
              </a:pPr>
              <a:r>
                <a:rPr lang="en-US" sz="1200" kern="1200" dirty="0"/>
                <a:t>Programs listed in summer 2022</a:t>
              </a:r>
            </a:p>
            <a:p>
              <a:pPr marL="0" lvl="1" algn="ctr" defTabSz="355600">
                <a:lnSpc>
                  <a:spcPct val="90000"/>
                </a:lnSpc>
                <a:spcBef>
                  <a:spcPct val="0"/>
                </a:spcBef>
                <a:spcAft>
                  <a:spcPct val="15000"/>
                </a:spcAft>
              </a:pPr>
              <a:r>
                <a:rPr lang="en-US" sz="1200" kern="1200" dirty="0"/>
                <a:t>University catalog </a:t>
              </a:r>
            </a:p>
            <a:p>
              <a:pPr marL="0" lvl="1" algn="ctr" defTabSz="355600">
                <a:lnSpc>
                  <a:spcPct val="90000"/>
                </a:lnSpc>
                <a:spcBef>
                  <a:spcPct val="0"/>
                </a:spcBef>
                <a:spcAft>
                  <a:spcPct val="15000"/>
                </a:spcAft>
              </a:pPr>
              <a:r>
                <a:rPr lang="en-US" sz="1200" dirty="0"/>
                <a:t>Students enrolled in new programs with this effective year </a:t>
              </a:r>
            </a:p>
          </p:txBody>
        </p:sp>
      </p:grpSp>
      <p:sp>
        <p:nvSpPr>
          <p:cNvPr id="24" name="TextBox 23"/>
          <p:cNvSpPr txBox="1"/>
          <p:nvPr/>
        </p:nvSpPr>
        <p:spPr>
          <a:xfrm>
            <a:off x="3552209" y="4537722"/>
            <a:ext cx="1316085" cy="276999"/>
          </a:xfrm>
          <a:prstGeom prst="rect">
            <a:avLst/>
          </a:prstGeom>
          <a:noFill/>
        </p:spPr>
        <p:txBody>
          <a:bodyPr wrap="square" rtlCol="0">
            <a:spAutoFit/>
          </a:bodyPr>
          <a:lstStyle/>
          <a:p>
            <a:r>
              <a:rPr lang="en-US" sz="1200" dirty="0">
                <a:solidFill>
                  <a:schemeClr val="bg1"/>
                </a:solidFill>
              </a:rPr>
              <a:t>2017 Nov - May</a:t>
            </a:r>
          </a:p>
        </p:txBody>
      </p:sp>
      <p:sp>
        <p:nvSpPr>
          <p:cNvPr id="21" name="TextBox 20">
            <a:extLst>
              <a:ext uri="{FF2B5EF4-FFF2-40B4-BE49-F238E27FC236}">
                <a16:creationId xmlns:a16="http://schemas.microsoft.com/office/drawing/2014/main" id="{6CED9C08-51BD-49F2-AE70-2CB94D847207}"/>
              </a:ext>
            </a:extLst>
          </p:cNvPr>
          <p:cNvSpPr txBox="1"/>
          <p:nvPr/>
        </p:nvSpPr>
        <p:spPr>
          <a:xfrm>
            <a:off x="517236" y="4645891"/>
            <a:ext cx="10834255" cy="1200329"/>
          </a:xfrm>
          <a:prstGeom prst="rect">
            <a:avLst/>
          </a:prstGeom>
          <a:noFill/>
        </p:spPr>
        <p:txBody>
          <a:bodyPr wrap="square" rtlCol="0">
            <a:spAutoFit/>
          </a:bodyPr>
          <a:lstStyle/>
          <a:p>
            <a:r>
              <a:rPr lang="en-US" dirty="0"/>
              <a:t>Please note that proposals that require multiple returns to the department or college may not meet this timeline and therefore implementation date will be pushed to the following year.  Graduate degrees take longer to process both internally and externally so submission in October will be effective two summers away (</a:t>
            </a:r>
            <a:r>
              <a:rPr lang="en-US" dirty="0" err="1"/>
              <a:t>ie</a:t>
            </a:r>
            <a:r>
              <a:rPr lang="en-US" dirty="0"/>
              <a:t>: submission October 1, 2021 will be for an implementation date of summer 2023)</a:t>
            </a:r>
          </a:p>
        </p:txBody>
      </p:sp>
      <p:grpSp>
        <p:nvGrpSpPr>
          <p:cNvPr id="35" name="Group 34">
            <a:extLst>
              <a:ext uri="{FF2B5EF4-FFF2-40B4-BE49-F238E27FC236}">
                <a16:creationId xmlns:a16="http://schemas.microsoft.com/office/drawing/2014/main" id="{3DB2B17F-AE03-4FD0-8954-0CC8CC1C8DE6}"/>
              </a:ext>
            </a:extLst>
          </p:cNvPr>
          <p:cNvGrpSpPr/>
          <p:nvPr/>
        </p:nvGrpSpPr>
        <p:grpSpPr>
          <a:xfrm>
            <a:off x="5805081" y="1661282"/>
            <a:ext cx="1453016" cy="483196"/>
            <a:chOff x="1264" y="357659"/>
            <a:chExt cx="875567" cy="469171"/>
          </a:xfrm>
          <a:solidFill>
            <a:schemeClr val="bg2">
              <a:lumMod val="50000"/>
            </a:schemeClr>
          </a:solidFill>
        </p:grpSpPr>
        <p:sp>
          <p:nvSpPr>
            <p:cNvPr id="36" name="Rounded Rectangle 12">
              <a:extLst>
                <a:ext uri="{FF2B5EF4-FFF2-40B4-BE49-F238E27FC236}">
                  <a16:creationId xmlns:a16="http://schemas.microsoft.com/office/drawing/2014/main" id="{DA6E5A2C-6B01-4E63-87BB-BAEF15E89A69}"/>
                </a:ext>
              </a:extLst>
            </p:cNvPr>
            <p:cNvSpPr/>
            <p:nvPr/>
          </p:nvSpPr>
          <p:spPr>
            <a:xfrm>
              <a:off x="1264" y="357659"/>
              <a:ext cx="875567" cy="469171"/>
            </a:xfrm>
            <a:prstGeom prst="roundRect">
              <a:avLst>
                <a:gd name="adj" fmla="val 10000"/>
              </a:avLst>
            </a:prstGeom>
            <a:solidFill>
              <a:schemeClr val="accent6"/>
            </a:solidFill>
            <a:ln>
              <a:noFill/>
            </a:ln>
          </p:spPr>
          <p:style>
            <a:lnRef idx="0">
              <a:scrgbClr r="0" g="0" b="0"/>
            </a:lnRef>
            <a:fillRef idx="0">
              <a:scrgbClr r="0" g="0" b="0"/>
            </a:fillRef>
            <a:effectRef idx="0">
              <a:scrgbClr r="0" g="0" b="0"/>
            </a:effectRef>
            <a:fontRef idx="minor">
              <a:schemeClr val="lt1"/>
            </a:fontRef>
          </p:style>
        </p:sp>
        <p:sp>
          <p:nvSpPr>
            <p:cNvPr id="37" name="Rounded Rectangle 4">
              <a:extLst>
                <a:ext uri="{FF2B5EF4-FFF2-40B4-BE49-F238E27FC236}">
                  <a16:creationId xmlns:a16="http://schemas.microsoft.com/office/drawing/2014/main" id="{A5A576E3-5838-4A2D-A012-62A98E141AAD}"/>
                </a:ext>
              </a:extLst>
            </p:cNvPr>
            <p:cNvSpPr txBox="1"/>
            <p:nvPr/>
          </p:nvSpPr>
          <p:spPr>
            <a:xfrm>
              <a:off x="24148" y="400007"/>
              <a:ext cx="793358" cy="312781"/>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spcFirstLastPara="0" vert="horz" wrap="square" lIns="56896" tIns="56896" rIns="56896" bIns="30480" numCol="1" spcCol="1270" anchor="t" anchorCtr="0">
              <a:noAutofit/>
            </a:bodyPr>
            <a:lstStyle/>
            <a:p>
              <a:pPr lvl="0" algn="l" defTabSz="355600">
                <a:lnSpc>
                  <a:spcPct val="90000"/>
                </a:lnSpc>
                <a:spcBef>
                  <a:spcPct val="0"/>
                </a:spcBef>
                <a:spcAft>
                  <a:spcPct val="35000"/>
                </a:spcAft>
              </a:pPr>
              <a:r>
                <a:rPr lang="en-US" sz="1200" dirty="0"/>
                <a:t>Fall 2022</a:t>
              </a:r>
              <a:endParaRPr lang="en-US" sz="1200" kern="1200" dirty="0"/>
            </a:p>
          </p:txBody>
        </p:sp>
      </p:grpSp>
      <p:grpSp>
        <p:nvGrpSpPr>
          <p:cNvPr id="38" name="Group 37">
            <a:extLst>
              <a:ext uri="{FF2B5EF4-FFF2-40B4-BE49-F238E27FC236}">
                <a16:creationId xmlns:a16="http://schemas.microsoft.com/office/drawing/2014/main" id="{AB4C6F31-D188-45AA-A33F-761C06695626}"/>
              </a:ext>
            </a:extLst>
          </p:cNvPr>
          <p:cNvGrpSpPr/>
          <p:nvPr/>
        </p:nvGrpSpPr>
        <p:grpSpPr>
          <a:xfrm>
            <a:off x="6114792" y="2070641"/>
            <a:ext cx="1489066" cy="1839045"/>
            <a:chOff x="329132" y="164181"/>
            <a:chExt cx="817826" cy="2137383"/>
          </a:xfrm>
        </p:grpSpPr>
        <p:sp>
          <p:nvSpPr>
            <p:cNvPr id="39" name="Rounded Rectangle 46">
              <a:extLst>
                <a:ext uri="{FF2B5EF4-FFF2-40B4-BE49-F238E27FC236}">
                  <a16:creationId xmlns:a16="http://schemas.microsoft.com/office/drawing/2014/main" id="{1A3C06C9-DC9C-4292-8732-5187824A2F44}"/>
                </a:ext>
              </a:extLst>
            </p:cNvPr>
            <p:cNvSpPr/>
            <p:nvPr/>
          </p:nvSpPr>
          <p:spPr>
            <a:xfrm>
              <a:off x="329132" y="164181"/>
              <a:ext cx="817826" cy="2137383"/>
            </a:xfrm>
            <a:prstGeom prst="roundRect">
              <a:avLst>
                <a:gd name="adj" fmla="val 10000"/>
              </a:avLst>
            </a:prstGeom>
          </p:spPr>
          <p:style>
            <a:lnRef idx="2">
              <a:schemeClr val="dk1"/>
            </a:lnRef>
            <a:fillRef idx="1">
              <a:schemeClr val="lt1"/>
            </a:fillRef>
            <a:effectRef idx="0">
              <a:schemeClr val="dk1"/>
            </a:effectRef>
            <a:fontRef idx="minor">
              <a:schemeClr val="dk1"/>
            </a:fontRef>
          </p:style>
        </p:sp>
        <p:sp>
          <p:nvSpPr>
            <p:cNvPr id="52" name="Rounded Rectangle 4">
              <a:extLst>
                <a:ext uri="{FF2B5EF4-FFF2-40B4-BE49-F238E27FC236}">
                  <a16:creationId xmlns:a16="http://schemas.microsoft.com/office/drawing/2014/main" id="{949AFC39-E20C-42A7-9A0A-1BC48C83FF17}"/>
                </a:ext>
              </a:extLst>
            </p:cNvPr>
            <p:cNvSpPr txBox="1"/>
            <p:nvPr/>
          </p:nvSpPr>
          <p:spPr>
            <a:xfrm>
              <a:off x="355628" y="307417"/>
              <a:ext cx="760747" cy="11471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spcFirstLastPara="0" vert="horz" wrap="square" lIns="56896" tIns="56896" rIns="56896" bIns="56896" numCol="1" spcCol="1270" anchor="t" anchorCtr="0">
              <a:noAutofit/>
            </a:bodyPr>
            <a:lstStyle/>
            <a:p>
              <a:pPr marL="0" lvl="1" algn="ctr" defTabSz="355600">
                <a:lnSpc>
                  <a:spcPct val="90000"/>
                </a:lnSpc>
                <a:spcBef>
                  <a:spcPct val="0"/>
                </a:spcBef>
                <a:spcAft>
                  <a:spcPct val="15000"/>
                </a:spcAft>
              </a:pPr>
              <a:r>
                <a:rPr lang="en-US" sz="1200" dirty="0"/>
                <a:t>Scheduled for October board meeting. Then sent to NWCCU for approval. </a:t>
              </a:r>
              <a:endParaRPr lang="en-US" sz="1200" kern="1200" dirty="0"/>
            </a:p>
            <a:p>
              <a:pPr marL="57150" lvl="1" indent="-57150" algn="l" defTabSz="355600">
                <a:lnSpc>
                  <a:spcPct val="90000"/>
                </a:lnSpc>
                <a:spcBef>
                  <a:spcPct val="0"/>
                </a:spcBef>
                <a:spcAft>
                  <a:spcPct val="15000"/>
                </a:spcAft>
                <a:buChar char="••"/>
              </a:pPr>
              <a:endParaRPr lang="en-US" sz="1200" dirty="0"/>
            </a:p>
          </p:txBody>
        </p:sp>
      </p:grpSp>
    </p:spTree>
    <p:extLst>
      <p:ext uri="{BB962C8B-B14F-4D97-AF65-F5344CB8AC3E}">
        <p14:creationId xmlns:p14="http://schemas.microsoft.com/office/powerpoint/2010/main" val="889089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468170418"/>
              </p:ext>
            </p:extLst>
          </p:nvPr>
        </p:nvGraphicFramePr>
        <p:xfrm>
          <a:off x="242047" y="789330"/>
          <a:ext cx="11949953" cy="5774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084729" y="466165"/>
            <a:ext cx="10031506" cy="646331"/>
          </a:xfrm>
          <a:prstGeom prst="rect">
            <a:avLst/>
          </a:prstGeom>
          <a:noFill/>
        </p:spPr>
        <p:txBody>
          <a:bodyPr wrap="square" rtlCol="0">
            <a:spAutoFit/>
          </a:bodyPr>
          <a:lstStyle/>
          <a:p>
            <a:r>
              <a:rPr lang="en-US" dirty="0"/>
              <a:t>Workflow for new graduate degree (Group C)</a:t>
            </a:r>
          </a:p>
          <a:p>
            <a:endParaRPr lang="en-US" dirty="0"/>
          </a:p>
        </p:txBody>
      </p:sp>
    </p:spTree>
    <p:extLst>
      <p:ext uri="{BB962C8B-B14F-4D97-AF65-F5344CB8AC3E}">
        <p14:creationId xmlns:p14="http://schemas.microsoft.com/office/powerpoint/2010/main" val="13805474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CDD37345CA4EA4BBCC86FD6C88177E1" ma:contentTypeVersion="11" ma:contentTypeDescription="Create a new document." ma:contentTypeScope="" ma:versionID="e9450edbc21e0a30093b818b470cb6f2">
  <xsd:schema xmlns:xsd="http://www.w3.org/2001/XMLSchema" xmlns:xs="http://www.w3.org/2001/XMLSchema" xmlns:p="http://schemas.microsoft.com/office/2006/metadata/properties" xmlns:ns2="3f3d1b56-4f4a-4a0d-9d89-e9f977945a41" xmlns:ns3="c8371d18-9721-41eb-b2ce-0119418f5cc9" targetNamespace="http://schemas.microsoft.com/office/2006/metadata/properties" ma:root="true" ma:fieldsID="759a94ceb7d3ecde985bd6f21536c279" ns2:_="" ns3:_="">
    <xsd:import namespace="3f3d1b56-4f4a-4a0d-9d89-e9f977945a41"/>
    <xsd:import namespace="c8371d18-9721-41eb-b2ce-0119418f5c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3d1b56-4f4a-4a0d-9d89-e9f977945a4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8371d18-9721-41eb-b2ce-0119418f5cc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7DFA8E-4328-4A57-86D6-7BCED7945E4C}">
  <ds:schemaRefs>
    <ds:schemaRef ds:uri="http://schemas.microsoft.com/sharepoint/v3/contenttype/forms"/>
  </ds:schemaRefs>
</ds:datastoreItem>
</file>

<file path=customXml/itemProps2.xml><?xml version="1.0" encoding="utf-8"?>
<ds:datastoreItem xmlns:ds="http://schemas.openxmlformats.org/officeDocument/2006/customXml" ds:itemID="{54A421DF-D41E-442D-9F72-0AF8726B5EE0}">
  <ds:schemaRefs>
    <ds:schemaRef ds:uri="http://purl.org/dc/elements/1.1/"/>
    <ds:schemaRef ds:uri="http://www.w3.org/XML/1998/namespace"/>
    <ds:schemaRef ds:uri="http://purl.org/dc/terms/"/>
    <ds:schemaRef ds:uri="http://schemas.openxmlformats.org/package/2006/metadata/core-properties"/>
    <ds:schemaRef ds:uri="3f3d1b56-4f4a-4a0d-9d89-e9f977945a41"/>
    <ds:schemaRef ds:uri="http://schemas.microsoft.com/office/2006/documentManagement/types"/>
    <ds:schemaRef ds:uri="http://schemas.microsoft.com/office/infopath/2007/PartnerControls"/>
    <ds:schemaRef ds:uri="c8371d18-9721-41eb-b2ce-0119418f5cc9"/>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E839FD16-823B-45F3-835A-5298EE42A6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3d1b56-4f4a-4a0d-9d89-e9f977945a41"/>
    <ds:schemaRef ds:uri="c8371d18-9721-41eb-b2ce-0119418f5c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40</TotalTime>
  <Words>889</Words>
  <Application>Microsoft Office PowerPoint</Application>
  <PresentationFormat>Widescreen</PresentationFormat>
  <Paragraphs>76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University of Idaho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Espinoza, Joana (jespinoza@uidaho.edu)</dc:creator>
  <cp:lastModifiedBy>Espinoza, Joana (jespinoza@uidaho.edu)</cp:lastModifiedBy>
  <cp:revision>1</cp:revision>
  <dcterms:created xsi:type="dcterms:W3CDTF">2019-07-18T22:35:26Z</dcterms:created>
  <dcterms:modified xsi:type="dcterms:W3CDTF">2021-02-10T23:31:40Z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0x0101001CDD37345CA4EA4BBCC86FD6C88177E1</vt:lpwstr>
  </property>
  <property fmtid="{D5CDD505-2E9C-101B-9397-08002B2CF9AE}" pid="3" name="Order">
    <vt:r8>56600</vt:r8>
  </property>
</Properties>
</file>