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4" r:id="rId1"/>
    <p:sldMasterId id="2147484317" r:id="rId2"/>
    <p:sldMasterId id="2147484326" r:id="rId3"/>
    <p:sldMasterId id="2147484315" r:id="rId4"/>
    <p:sldMasterId id="2147484316" r:id="rId5"/>
  </p:sldMasterIdLst>
  <p:notesMasterIdLst>
    <p:notesMasterId r:id="rId17"/>
  </p:notesMasterIdLst>
  <p:handoutMasterIdLst>
    <p:handoutMasterId r:id="rId18"/>
  </p:handoutMasterIdLst>
  <p:sldIdLst>
    <p:sldId id="261" r:id="rId6"/>
    <p:sldId id="262" r:id="rId7"/>
    <p:sldId id="263" r:id="rId8"/>
    <p:sldId id="264" r:id="rId9"/>
    <p:sldId id="265" r:id="rId10"/>
    <p:sldId id="266" r:id="rId11"/>
    <p:sldId id="267" r:id="rId12"/>
    <p:sldId id="268" r:id="rId13"/>
    <p:sldId id="269" r:id="rId14"/>
    <p:sldId id="270" r:id="rId15"/>
    <p:sldId id="271" r:id="rId16"/>
  </p:sldIdLst>
  <p:sldSz cx="24385588" cy="13717588"/>
  <p:notesSz cx="6858000" cy="9144000"/>
  <p:defaultTextStyle>
    <a:defPPr>
      <a:defRPr lang="ru-RU"/>
    </a:defPPr>
    <a:lvl1pPr marL="0" algn="l" defTabSz="2438092" rtl="0" eaLnBrk="1" latinLnBrk="0" hangingPunct="1">
      <a:defRPr sz="4800" kern="1200">
        <a:solidFill>
          <a:schemeClr val="tx1"/>
        </a:solidFill>
        <a:latin typeface="+mn-lt"/>
        <a:ea typeface="+mn-ea"/>
        <a:cs typeface="+mn-cs"/>
      </a:defRPr>
    </a:lvl1pPr>
    <a:lvl2pPr marL="1219047" algn="l" defTabSz="2438092" rtl="0" eaLnBrk="1" latinLnBrk="0" hangingPunct="1">
      <a:defRPr sz="4800" kern="1200">
        <a:solidFill>
          <a:schemeClr val="tx1"/>
        </a:solidFill>
        <a:latin typeface="+mn-lt"/>
        <a:ea typeface="+mn-ea"/>
        <a:cs typeface="+mn-cs"/>
      </a:defRPr>
    </a:lvl2pPr>
    <a:lvl3pPr marL="2438092" algn="l" defTabSz="2438092" rtl="0" eaLnBrk="1" latinLnBrk="0" hangingPunct="1">
      <a:defRPr sz="4800" kern="1200">
        <a:solidFill>
          <a:schemeClr val="tx1"/>
        </a:solidFill>
        <a:latin typeface="+mn-lt"/>
        <a:ea typeface="+mn-ea"/>
        <a:cs typeface="+mn-cs"/>
      </a:defRPr>
    </a:lvl3pPr>
    <a:lvl4pPr marL="3657139" algn="l" defTabSz="2438092" rtl="0" eaLnBrk="1" latinLnBrk="0" hangingPunct="1">
      <a:defRPr sz="4800" kern="1200">
        <a:solidFill>
          <a:schemeClr val="tx1"/>
        </a:solidFill>
        <a:latin typeface="+mn-lt"/>
        <a:ea typeface="+mn-ea"/>
        <a:cs typeface="+mn-cs"/>
      </a:defRPr>
    </a:lvl4pPr>
    <a:lvl5pPr marL="4876186" algn="l" defTabSz="2438092" rtl="0" eaLnBrk="1" latinLnBrk="0" hangingPunct="1">
      <a:defRPr sz="4800" kern="1200">
        <a:solidFill>
          <a:schemeClr val="tx1"/>
        </a:solidFill>
        <a:latin typeface="+mn-lt"/>
        <a:ea typeface="+mn-ea"/>
        <a:cs typeface="+mn-cs"/>
      </a:defRPr>
    </a:lvl5pPr>
    <a:lvl6pPr marL="6095230" algn="l" defTabSz="2438092" rtl="0" eaLnBrk="1" latinLnBrk="0" hangingPunct="1">
      <a:defRPr sz="4800" kern="1200">
        <a:solidFill>
          <a:schemeClr val="tx1"/>
        </a:solidFill>
        <a:latin typeface="+mn-lt"/>
        <a:ea typeface="+mn-ea"/>
        <a:cs typeface="+mn-cs"/>
      </a:defRPr>
    </a:lvl6pPr>
    <a:lvl7pPr marL="7314277" algn="l" defTabSz="2438092" rtl="0" eaLnBrk="1" latinLnBrk="0" hangingPunct="1">
      <a:defRPr sz="4800" kern="1200">
        <a:solidFill>
          <a:schemeClr val="tx1"/>
        </a:solidFill>
        <a:latin typeface="+mn-lt"/>
        <a:ea typeface="+mn-ea"/>
        <a:cs typeface="+mn-cs"/>
      </a:defRPr>
    </a:lvl7pPr>
    <a:lvl8pPr marL="8533324" algn="l" defTabSz="2438092" rtl="0" eaLnBrk="1" latinLnBrk="0" hangingPunct="1">
      <a:defRPr sz="4800" kern="1200">
        <a:solidFill>
          <a:schemeClr val="tx1"/>
        </a:solidFill>
        <a:latin typeface="+mn-lt"/>
        <a:ea typeface="+mn-ea"/>
        <a:cs typeface="+mn-cs"/>
      </a:defRPr>
    </a:lvl8pPr>
    <a:lvl9pPr marL="9752371" algn="l" defTabSz="2438092" rtl="0" eaLnBrk="1" latinLnBrk="0" hangingPunct="1">
      <a:defRPr sz="4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C934344E-928D-9747-A758-2D473ED4398A}">
          <p14:sldIdLst>
            <p14:sldId id="261"/>
          </p14:sldIdLst>
        </p14:section>
        <p14:section name="EXTRAS" id="{931BC854-6397-194B-8BA4-F30C6897EFB4}">
          <p14:sldIdLst>
            <p14:sldId id="262"/>
            <p14:sldId id="263"/>
            <p14:sldId id="264"/>
            <p14:sldId id="265"/>
            <p14:sldId id="266"/>
            <p14:sldId id="267"/>
            <p14:sldId id="268"/>
            <p14:sldId id="269"/>
            <p14:sldId id="270"/>
            <p14:sldId id="2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rett, Eric (ericeverett@uidaho.edu)" initials="EE(" lastIdx="1" clrIdx="0">
    <p:extLst>
      <p:ext uri="{19B8F6BF-5375-455C-9EA6-DF929625EA0E}">
        <p15:presenceInfo xmlns:p15="http://schemas.microsoft.com/office/powerpoint/2012/main" userId="S::ericeverett@uidaho.edu::53e5ba9d-0d8d-41b4-8ec4-6e9b59ca39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71A"/>
    <a:srgbClr val="E1E1E1"/>
    <a:srgbClr val="FFFFFF"/>
    <a:srgbClr val="649FFF"/>
    <a:srgbClr val="F2F2F2"/>
    <a:srgbClr val="FAFAFA"/>
    <a:srgbClr val="242529"/>
    <a:srgbClr val="D1D9E1"/>
    <a:srgbClr val="99CC00"/>
    <a:srgbClr val="EAC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897" autoAdjust="0"/>
  </p:normalViewPr>
  <p:slideViewPr>
    <p:cSldViewPr>
      <p:cViewPr varScale="1">
        <p:scale>
          <a:sx n="51" d="100"/>
          <a:sy n="51" d="100"/>
        </p:scale>
        <p:origin x="93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3008"/>
    </p:cViewPr>
  </p:sorterViewPr>
  <p:notesViewPr>
    <p:cSldViewPr>
      <p:cViewPr varScale="1">
        <p:scale>
          <a:sx n="154" d="100"/>
          <a:sy n="154" d="100"/>
        </p:scale>
        <p:origin x="4744"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D41B0E-0A9B-FB43-B29A-2C5A495EA0A7}" type="datetimeFigureOut">
              <a:rPr lang="ru-RU" smtClean="0">
                <a:latin typeface="Archivo Regular" charset="0"/>
              </a:rPr>
              <a:t>29.03.2019</a:t>
            </a:fld>
            <a:endParaRPr lang="ru-RU" dirty="0">
              <a:latin typeface="Archivo Regular" charset="0"/>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latin typeface="Archivo Regular" charset="0"/>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111949-EE69-F440-BF44-484174DCC2AF}" type="slidenum">
              <a:rPr lang="ru-RU" smtClean="0">
                <a:latin typeface="Archivo Regular" charset="0"/>
              </a:rPr>
              <a:t>‹#›</a:t>
            </a:fld>
            <a:endParaRPr lang="ru-RU" dirty="0">
              <a:latin typeface="Archivo Regular" charset="0"/>
            </a:endParaRPr>
          </a:p>
        </p:txBody>
      </p:sp>
      <p:sp>
        <p:nvSpPr>
          <p:cNvPr id="6" name="Верхний колонтитул 5"/>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latin typeface="Archivo Regular" charset="0"/>
            </a:endParaRPr>
          </a:p>
        </p:txBody>
      </p:sp>
    </p:spTree>
    <p:extLst>
      <p:ext uri="{BB962C8B-B14F-4D97-AF65-F5344CB8AC3E}">
        <p14:creationId xmlns:p14="http://schemas.microsoft.com/office/powerpoint/2010/main" val="2399242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chivo Regular" charset="0"/>
              </a:defRPr>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chivo Regular" charset="0"/>
              </a:defRPr>
            </a:lvl1pPr>
          </a:lstStyle>
          <a:p>
            <a:fld id="{E7E03F2D-4C40-8A47-B131-FA84CE0A3C0A}" type="datetimeFigureOut">
              <a:rPr lang="ru-RU" smtClean="0"/>
              <a:pPr/>
              <a:t>29.03.2019</a:t>
            </a:fld>
            <a:endParaRPr lang="ru-RU" dirty="0"/>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err="1"/>
              <a:t>Образец</a:t>
            </a:r>
            <a:r>
              <a:rPr lang="en-US" dirty="0"/>
              <a:t> </a:t>
            </a:r>
            <a:r>
              <a:rPr lang="en-US" dirty="0" err="1"/>
              <a:t>текста</a:t>
            </a:r>
            <a:endParaRPr lang="en-US" dirty="0"/>
          </a:p>
          <a:p>
            <a:pPr lvl="1"/>
            <a:r>
              <a:rPr lang="en-US" dirty="0" err="1"/>
              <a:t>Второй</a:t>
            </a:r>
            <a:r>
              <a:rPr lang="en-US" dirty="0"/>
              <a:t> </a:t>
            </a:r>
            <a:r>
              <a:rPr lang="en-US" dirty="0" err="1"/>
              <a:t>уровень</a:t>
            </a:r>
            <a:endParaRPr lang="en-US" dirty="0"/>
          </a:p>
          <a:p>
            <a:pPr lvl="2"/>
            <a:r>
              <a:rPr lang="en-US" dirty="0" err="1"/>
              <a:t>Третий</a:t>
            </a:r>
            <a:r>
              <a:rPr lang="en-US" dirty="0"/>
              <a:t> </a:t>
            </a:r>
            <a:r>
              <a:rPr lang="en-US" dirty="0" err="1"/>
              <a:t>уровень</a:t>
            </a:r>
            <a:endParaRPr lang="en-US" dirty="0"/>
          </a:p>
          <a:p>
            <a:pPr lvl="3"/>
            <a:r>
              <a:rPr lang="en-US" dirty="0" err="1"/>
              <a:t>Четвертый</a:t>
            </a:r>
            <a:r>
              <a:rPr lang="en-US" dirty="0"/>
              <a:t> </a:t>
            </a:r>
            <a:r>
              <a:rPr lang="en-US" dirty="0" err="1"/>
              <a:t>уровень</a:t>
            </a:r>
            <a:endParaRPr lang="en-US" dirty="0"/>
          </a:p>
          <a:p>
            <a:pPr lvl="4"/>
            <a:r>
              <a:rPr lang="en-US" dirty="0" err="1"/>
              <a:t>Пятый</a:t>
            </a:r>
            <a:r>
              <a:rPr lang="en-US" dirty="0"/>
              <a:t> </a:t>
            </a:r>
            <a:r>
              <a:rPr lang="en-US" dirty="0" err="1"/>
              <a:t>уровень</a:t>
            </a:r>
            <a:endParaRPr lang="ru-RU" dirty="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chivo Regular" charset="0"/>
              </a:defRPr>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chivo Regular" charset="0"/>
              </a:defRPr>
            </a:lvl1pPr>
          </a:lstStyle>
          <a:p>
            <a:fld id="{013FC40D-6FB9-1648-B027-EAD4E7DC4F2C}" type="slidenum">
              <a:rPr lang="ru-RU" smtClean="0"/>
              <a:pPr/>
              <a:t>‹#›</a:t>
            </a:fld>
            <a:endParaRPr lang="ru-RU" dirty="0"/>
          </a:p>
        </p:txBody>
      </p:sp>
    </p:spTree>
    <p:extLst>
      <p:ext uri="{BB962C8B-B14F-4D97-AF65-F5344CB8AC3E}">
        <p14:creationId xmlns:p14="http://schemas.microsoft.com/office/powerpoint/2010/main" val="4180741598"/>
      </p:ext>
    </p:extLst>
  </p:cSld>
  <p:clrMap bg1="lt1" tx1="dk1" bg2="lt2" tx2="dk2" accent1="accent1" accent2="accent2" accent3="accent3" accent4="accent4" accent5="accent5" accent6="accent6" hlink="hlink" folHlink="folHlink"/>
  <p:hf hdr="0" ftr="0" dt="0"/>
  <p:notesStyle>
    <a:lvl1pPr marL="0" algn="l" defTabSz="1219047" rtl="0" eaLnBrk="1" latinLnBrk="0" hangingPunct="1">
      <a:defRPr sz="3200" b="0" i="0" kern="1200">
        <a:solidFill>
          <a:schemeClr val="tx1"/>
        </a:solidFill>
        <a:latin typeface="Archivo Regular" charset="0"/>
        <a:ea typeface="+mn-ea"/>
        <a:cs typeface="+mn-cs"/>
      </a:defRPr>
    </a:lvl1pPr>
    <a:lvl2pPr marL="1219047" algn="l" defTabSz="1219047" rtl="0" eaLnBrk="1" latinLnBrk="0" hangingPunct="1">
      <a:defRPr sz="3200" b="0" i="0" kern="1200">
        <a:solidFill>
          <a:schemeClr val="tx1"/>
        </a:solidFill>
        <a:latin typeface="Archivo Regular" charset="0"/>
        <a:ea typeface="+mn-ea"/>
        <a:cs typeface="+mn-cs"/>
      </a:defRPr>
    </a:lvl2pPr>
    <a:lvl3pPr marL="2438092" algn="l" defTabSz="1219047" rtl="0" eaLnBrk="1" latinLnBrk="0" hangingPunct="1">
      <a:defRPr sz="3200" b="0" i="0" kern="1200">
        <a:solidFill>
          <a:schemeClr val="tx1"/>
        </a:solidFill>
        <a:latin typeface="Archivo Regular" charset="0"/>
        <a:ea typeface="+mn-ea"/>
        <a:cs typeface="+mn-cs"/>
      </a:defRPr>
    </a:lvl3pPr>
    <a:lvl4pPr marL="3657139" algn="l" defTabSz="1219047" rtl="0" eaLnBrk="1" latinLnBrk="0" hangingPunct="1">
      <a:defRPr sz="3200" b="0" i="0" kern="1200">
        <a:solidFill>
          <a:schemeClr val="tx1"/>
        </a:solidFill>
        <a:latin typeface="Archivo Regular" charset="0"/>
        <a:ea typeface="+mn-ea"/>
        <a:cs typeface="+mn-cs"/>
      </a:defRPr>
    </a:lvl4pPr>
    <a:lvl5pPr marL="4876186" algn="l" defTabSz="1219047" rtl="0" eaLnBrk="1" latinLnBrk="0" hangingPunct="1">
      <a:defRPr sz="3200" b="0" i="0" kern="1200">
        <a:solidFill>
          <a:schemeClr val="tx1"/>
        </a:solidFill>
        <a:latin typeface="Archivo Regular" charset="0"/>
        <a:ea typeface="+mn-ea"/>
        <a:cs typeface="+mn-cs"/>
      </a:defRPr>
    </a:lvl5pPr>
    <a:lvl6pPr marL="6095230" algn="l" defTabSz="1219047" rtl="0" eaLnBrk="1" latinLnBrk="0" hangingPunct="1">
      <a:defRPr sz="3200" kern="1200">
        <a:solidFill>
          <a:schemeClr val="tx1"/>
        </a:solidFill>
        <a:latin typeface="+mn-lt"/>
        <a:ea typeface="+mn-ea"/>
        <a:cs typeface="+mn-cs"/>
      </a:defRPr>
    </a:lvl6pPr>
    <a:lvl7pPr marL="7314277" algn="l" defTabSz="1219047" rtl="0" eaLnBrk="1" latinLnBrk="0" hangingPunct="1">
      <a:defRPr sz="3200" kern="1200">
        <a:solidFill>
          <a:schemeClr val="tx1"/>
        </a:solidFill>
        <a:latin typeface="+mn-lt"/>
        <a:ea typeface="+mn-ea"/>
        <a:cs typeface="+mn-cs"/>
      </a:defRPr>
    </a:lvl7pPr>
    <a:lvl8pPr marL="8533324" algn="l" defTabSz="1219047" rtl="0" eaLnBrk="1" latinLnBrk="0" hangingPunct="1">
      <a:defRPr sz="3200" kern="1200">
        <a:solidFill>
          <a:schemeClr val="tx1"/>
        </a:solidFill>
        <a:latin typeface="+mn-lt"/>
        <a:ea typeface="+mn-ea"/>
        <a:cs typeface="+mn-cs"/>
      </a:defRPr>
    </a:lvl8pPr>
    <a:lvl9pPr marL="9752371" algn="l" defTabSz="1219047"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Hi all, my name is Eric Everett and I work with Idaho Cooperative Fish and Wildlife Research Unit within the College of Natural Resources.  We’ve been asked to share a bit about out new employee onboarding process.  CALs has kindly shared with all of you some of their onboarding documents and we will share our process.  This is mostly going to be about RAs and Temporary help, as that is the bulk of our hires.</a:t>
            </a:r>
          </a:p>
        </p:txBody>
      </p:sp>
      <p:sp>
        <p:nvSpPr>
          <p:cNvPr id="4" name="Slide Number Placeholder 3"/>
          <p:cNvSpPr>
            <a:spLocks noGrp="1"/>
          </p:cNvSpPr>
          <p:nvPr>
            <p:ph type="sldNum" sz="quarter" idx="5"/>
          </p:nvPr>
        </p:nvSpPr>
        <p:spPr/>
        <p:txBody>
          <a:bodyPr/>
          <a:lstStyle/>
          <a:p>
            <a:fld id="{013FC40D-6FB9-1648-B027-EAD4E7DC4F2C}" type="slidenum">
              <a:rPr lang="ru-RU" smtClean="0"/>
              <a:pPr/>
              <a:t>1</a:t>
            </a:fld>
            <a:endParaRPr lang="ru-RU" dirty="0"/>
          </a:p>
        </p:txBody>
      </p:sp>
    </p:spTree>
    <p:extLst>
      <p:ext uri="{BB962C8B-B14F-4D97-AF65-F5344CB8AC3E}">
        <p14:creationId xmlns:p14="http://schemas.microsoft.com/office/powerpoint/2010/main" val="1295085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 use a spreadsheet to keep track of all my current IH hires.  We can hire 50 or more during a field season.  This lets me know when I need to submit hiring and termination EPAFs and where we are in the hiring process.  </a:t>
            </a:r>
          </a:p>
          <a:p>
            <a:r>
              <a:rPr lang="en-US" sz="1200" dirty="0"/>
              <a:t>Payroll will notify you in any IH employees are approaching the PERSI threshold: PERSI eligible if they work 20 hours or more for 11 weeks in a sliding 22 week window.  </a:t>
            </a:r>
          </a:p>
          <a:p>
            <a:r>
              <a:rPr lang="en-US" sz="1200" dirty="0"/>
              <a:t>Every two weeks before the EPAF deadline I run the following Argos reports to avoid Payroll Cost Transfers and Retroactive Pay Requests.  Upcoming Termination to see if they are actually terming.  Employee list to verify the correct index.  TH hours worked to see if they are approaching the yearly threshold.  </a:t>
            </a:r>
          </a:p>
        </p:txBody>
      </p:sp>
      <p:sp>
        <p:nvSpPr>
          <p:cNvPr id="4" name="Slide Number Placeholder 3"/>
          <p:cNvSpPr>
            <a:spLocks noGrp="1"/>
          </p:cNvSpPr>
          <p:nvPr>
            <p:ph type="sldNum" sz="quarter" idx="5"/>
          </p:nvPr>
        </p:nvSpPr>
        <p:spPr/>
        <p:txBody>
          <a:bodyPr/>
          <a:lstStyle/>
          <a:p>
            <a:fld id="{013FC40D-6FB9-1648-B027-EAD4E7DC4F2C}" type="slidenum">
              <a:rPr lang="ru-RU" smtClean="0"/>
              <a:pPr/>
              <a:t>10</a:t>
            </a:fld>
            <a:endParaRPr lang="ru-RU" dirty="0"/>
          </a:p>
        </p:txBody>
      </p:sp>
    </p:spTree>
    <p:extLst>
      <p:ext uri="{BB962C8B-B14F-4D97-AF65-F5344CB8AC3E}">
        <p14:creationId xmlns:p14="http://schemas.microsoft.com/office/powerpoint/2010/main" val="3491097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Questions?</a:t>
            </a:r>
          </a:p>
        </p:txBody>
      </p:sp>
      <p:sp>
        <p:nvSpPr>
          <p:cNvPr id="4" name="Slide Number Placeholder 3"/>
          <p:cNvSpPr>
            <a:spLocks noGrp="1"/>
          </p:cNvSpPr>
          <p:nvPr>
            <p:ph type="sldNum" sz="quarter" idx="5"/>
          </p:nvPr>
        </p:nvSpPr>
        <p:spPr/>
        <p:txBody>
          <a:bodyPr/>
          <a:lstStyle/>
          <a:p>
            <a:fld id="{013FC40D-6FB9-1648-B027-EAD4E7DC4F2C}" type="slidenum">
              <a:rPr lang="ru-RU" smtClean="0"/>
              <a:pPr/>
              <a:t>11</a:t>
            </a:fld>
            <a:endParaRPr lang="ru-RU" dirty="0"/>
          </a:p>
        </p:txBody>
      </p:sp>
    </p:spTree>
    <p:extLst>
      <p:ext uri="{BB962C8B-B14F-4D97-AF65-F5344CB8AC3E}">
        <p14:creationId xmlns:p14="http://schemas.microsoft.com/office/powerpoint/2010/main" val="3114563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is a diagram of the Employment Process provided to me by Dan Noble.  </a:t>
            </a:r>
          </a:p>
          <a:p>
            <a:r>
              <a:rPr lang="en-US" sz="1200" dirty="0"/>
              <a:t>I like to use it to emphasize that the hiring process is not quick.  </a:t>
            </a:r>
          </a:p>
          <a:p>
            <a:r>
              <a:rPr lang="en-US" sz="1200" dirty="0"/>
              <a:t>Between each step is an often uncontrollable delay and is often unseen by the employee.</a:t>
            </a:r>
          </a:p>
        </p:txBody>
      </p:sp>
      <p:sp>
        <p:nvSpPr>
          <p:cNvPr id="4" name="Slide Number Placeholder 3"/>
          <p:cNvSpPr>
            <a:spLocks noGrp="1"/>
          </p:cNvSpPr>
          <p:nvPr>
            <p:ph type="sldNum" sz="quarter" idx="5"/>
          </p:nvPr>
        </p:nvSpPr>
        <p:spPr/>
        <p:txBody>
          <a:bodyPr/>
          <a:lstStyle/>
          <a:p>
            <a:fld id="{013FC40D-6FB9-1648-B027-EAD4E7DC4F2C}" type="slidenum">
              <a:rPr lang="ru-RU" smtClean="0"/>
              <a:pPr/>
              <a:t>2</a:t>
            </a:fld>
            <a:endParaRPr lang="ru-RU" dirty="0"/>
          </a:p>
        </p:txBody>
      </p:sp>
    </p:spTree>
    <p:extLst>
      <p:ext uri="{BB962C8B-B14F-4D97-AF65-F5344CB8AC3E}">
        <p14:creationId xmlns:p14="http://schemas.microsoft.com/office/powerpoint/2010/main" val="2303139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For board appointed positions (faculty, classified and exempt staff, and post-docs), there are University-wide procedures for hiring and onboarding that we follow.  </a:t>
            </a:r>
          </a:p>
          <a:p>
            <a:r>
              <a:rPr lang="en-US" sz="1200" dirty="0"/>
              <a:t>Work with HR or your College/Departments Hiring Authority. </a:t>
            </a:r>
          </a:p>
          <a:p>
            <a:r>
              <a:rPr lang="en-US" sz="1200" dirty="0"/>
              <a:t> Once a person is hired, you can follow the University’s onboarding plan located here.  Any questions should be directed at HR.</a:t>
            </a:r>
          </a:p>
        </p:txBody>
      </p:sp>
      <p:sp>
        <p:nvSpPr>
          <p:cNvPr id="4" name="Slide Number Placeholder 3"/>
          <p:cNvSpPr>
            <a:spLocks noGrp="1"/>
          </p:cNvSpPr>
          <p:nvPr>
            <p:ph type="sldNum" sz="quarter" idx="5"/>
          </p:nvPr>
        </p:nvSpPr>
        <p:spPr/>
        <p:txBody>
          <a:bodyPr/>
          <a:lstStyle/>
          <a:p>
            <a:fld id="{013FC40D-6FB9-1648-B027-EAD4E7DC4F2C}" type="slidenum">
              <a:rPr lang="ru-RU" smtClean="0"/>
              <a:pPr/>
              <a:t>3</a:t>
            </a:fld>
            <a:endParaRPr lang="ru-RU" dirty="0"/>
          </a:p>
        </p:txBody>
      </p:sp>
    </p:spTree>
    <p:extLst>
      <p:ext uri="{BB962C8B-B14F-4D97-AF65-F5344CB8AC3E}">
        <p14:creationId xmlns:p14="http://schemas.microsoft.com/office/powerpoint/2010/main" val="1041816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First we will focus on RAs.  (TAs have their own special procedure that I believe is university wide.)  </a:t>
            </a:r>
          </a:p>
          <a:p>
            <a:r>
              <a:rPr lang="en-US" sz="1200" dirty="0"/>
              <a:t>First the student applies to Graduate Admissions.  </a:t>
            </a:r>
          </a:p>
          <a:p>
            <a:r>
              <a:rPr lang="en-US" sz="1200" dirty="0"/>
              <a:t>Their info is then forwarded to our Graduate Studies Office who then forward it to a potential major professor, either someone the student has been corresponding with or someone in their field of interest.  </a:t>
            </a:r>
          </a:p>
          <a:p>
            <a:r>
              <a:rPr lang="en-US" sz="1200" dirty="0"/>
              <a:t>Once that professor has agreed to advise the student, GSO will send them a stipend spreadsheet to get all the details of the appointment.</a:t>
            </a:r>
          </a:p>
        </p:txBody>
      </p:sp>
      <p:sp>
        <p:nvSpPr>
          <p:cNvPr id="4" name="Slide Number Placeholder 3"/>
          <p:cNvSpPr>
            <a:spLocks noGrp="1"/>
          </p:cNvSpPr>
          <p:nvPr>
            <p:ph type="sldNum" sz="quarter" idx="5"/>
          </p:nvPr>
        </p:nvSpPr>
        <p:spPr/>
        <p:txBody>
          <a:bodyPr/>
          <a:lstStyle/>
          <a:p>
            <a:fld id="{013FC40D-6FB9-1648-B027-EAD4E7DC4F2C}" type="slidenum">
              <a:rPr lang="ru-RU" smtClean="0"/>
              <a:pPr/>
              <a:t>4</a:t>
            </a:fld>
            <a:endParaRPr lang="ru-RU" dirty="0"/>
          </a:p>
        </p:txBody>
      </p:sp>
    </p:spTree>
    <p:extLst>
      <p:ext uri="{BB962C8B-B14F-4D97-AF65-F5344CB8AC3E}">
        <p14:creationId xmlns:p14="http://schemas.microsoft.com/office/powerpoint/2010/main" val="3965027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spreadsheet was created to be useful to our fiscal department. It has everything they need to set up an EPAF and for GSO to create offer letters.  </a:t>
            </a:r>
          </a:p>
          <a:p>
            <a:r>
              <a:rPr lang="en-US" sz="1200" dirty="0"/>
              <a:t>PIs are supposed to fill it out, but sometimes you have to hold their had.  One PI, who shall remain anonymous send me an email that said “</a:t>
            </a:r>
            <a:r>
              <a:rPr lang="en-US" sz="1200" b="0" i="0" kern="1200" dirty="0">
                <a:solidFill>
                  <a:schemeClr val="tx1"/>
                </a:solidFill>
                <a:effectLst/>
                <a:latin typeface="Archivo Regular" charset="0"/>
                <a:ea typeface="+mn-ea"/>
                <a:cs typeface="+mn-cs"/>
              </a:rPr>
              <a:t>My God. Please say you can help…” when they first saw it.  </a:t>
            </a:r>
          </a:p>
          <a:p>
            <a:r>
              <a:rPr lang="en-US" sz="1200" b="0" i="0" kern="1200" dirty="0">
                <a:solidFill>
                  <a:schemeClr val="tx1"/>
                </a:solidFill>
                <a:effectLst/>
                <a:latin typeface="Archivo Regular" charset="0"/>
                <a:ea typeface="+mn-ea"/>
                <a:cs typeface="+mn-cs"/>
              </a:rPr>
              <a:t>But it is actually very self-explanatory.  You enter the pertinent details about the student, when they are starting, how many hours they will work and rate of pay, and how much of their tuition and fees are being paid by a project.</a:t>
            </a:r>
            <a:endParaRPr lang="en-US" sz="1200"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5</a:t>
            </a:fld>
            <a:endParaRPr lang="ru-RU" dirty="0"/>
          </a:p>
        </p:txBody>
      </p:sp>
    </p:spTree>
    <p:extLst>
      <p:ext uri="{BB962C8B-B14F-4D97-AF65-F5344CB8AC3E}">
        <p14:creationId xmlns:p14="http://schemas.microsoft.com/office/powerpoint/2010/main" val="3994468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After the PI and CNR have approved the form, it is used by the GSO to create an offer letter.  </a:t>
            </a:r>
          </a:p>
          <a:p>
            <a:r>
              <a:rPr lang="en-US" sz="1200" dirty="0"/>
              <a:t>That letter is sent to the student, signed and returned.  The GSO then submits a CBC.  </a:t>
            </a:r>
          </a:p>
          <a:p>
            <a:r>
              <a:rPr lang="en-US" sz="1200" dirty="0"/>
              <a:t>Once that is returned as satisfactory, the fiscal office can submit the EPAF. Of course, as will all positions, the employee MUST fill out their I-9 before they can start working.</a:t>
            </a:r>
          </a:p>
        </p:txBody>
      </p:sp>
      <p:sp>
        <p:nvSpPr>
          <p:cNvPr id="4" name="Slide Number Placeholder 3"/>
          <p:cNvSpPr>
            <a:spLocks noGrp="1"/>
          </p:cNvSpPr>
          <p:nvPr>
            <p:ph type="sldNum" sz="quarter" idx="5"/>
          </p:nvPr>
        </p:nvSpPr>
        <p:spPr/>
        <p:txBody>
          <a:bodyPr/>
          <a:lstStyle/>
          <a:p>
            <a:fld id="{013FC40D-6FB9-1648-B027-EAD4E7DC4F2C}" type="slidenum">
              <a:rPr lang="ru-RU" smtClean="0"/>
              <a:pPr/>
              <a:t>6</a:t>
            </a:fld>
            <a:endParaRPr lang="ru-RU" dirty="0"/>
          </a:p>
        </p:txBody>
      </p:sp>
    </p:spTree>
    <p:extLst>
      <p:ext uri="{BB962C8B-B14F-4D97-AF65-F5344CB8AC3E}">
        <p14:creationId xmlns:p14="http://schemas.microsoft.com/office/powerpoint/2010/main" val="1641348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Work with you Department’s Admin Assistant on these tasks.  </a:t>
            </a:r>
          </a:p>
          <a:p>
            <a:r>
              <a:rPr lang="en-US" sz="1200" dirty="0"/>
              <a:t>Of particular interest is the tuition payments and any training related to their position, for us it is primarily the Animal Care and Use.</a:t>
            </a:r>
          </a:p>
        </p:txBody>
      </p:sp>
      <p:sp>
        <p:nvSpPr>
          <p:cNvPr id="4" name="Slide Number Placeholder 3"/>
          <p:cNvSpPr>
            <a:spLocks noGrp="1"/>
          </p:cNvSpPr>
          <p:nvPr>
            <p:ph type="sldNum" sz="quarter" idx="5"/>
          </p:nvPr>
        </p:nvSpPr>
        <p:spPr/>
        <p:txBody>
          <a:bodyPr/>
          <a:lstStyle/>
          <a:p>
            <a:fld id="{013FC40D-6FB9-1648-B027-EAD4E7DC4F2C}" type="slidenum">
              <a:rPr lang="ru-RU" smtClean="0"/>
              <a:pPr/>
              <a:t>7</a:t>
            </a:fld>
            <a:endParaRPr lang="ru-RU" dirty="0"/>
          </a:p>
        </p:txBody>
      </p:sp>
    </p:spTree>
    <p:extLst>
      <p:ext uri="{BB962C8B-B14F-4D97-AF65-F5344CB8AC3E}">
        <p14:creationId xmlns:p14="http://schemas.microsoft.com/office/powerpoint/2010/main" val="2946015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Temporary Help (or IH) employees are simpler.  Employees can be IH is they will work less than 1,385 hours in a 12 month period.  </a:t>
            </a:r>
          </a:p>
          <a:p>
            <a:r>
              <a:rPr lang="en-US" sz="1200" dirty="0"/>
              <a:t>Requestor fills out the Temporary Help Hiring Form, which is similar to CALs form. The department then submits the CBC (required for all CNR positions).  </a:t>
            </a:r>
          </a:p>
          <a:p>
            <a:r>
              <a:rPr lang="en-US" sz="1200" dirty="0"/>
              <a:t>Once that is back and the employee filled out the I-9, Fiscal can submit the EPAF.</a:t>
            </a:r>
          </a:p>
        </p:txBody>
      </p:sp>
      <p:sp>
        <p:nvSpPr>
          <p:cNvPr id="4" name="Slide Number Placeholder 3"/>
          <p:cNvSpPr>
            <a:spLocks noGrp="1"/>
          </p:cNvSpPr>
          <p:nvPr>
            <p:ph type="sldNum" sz="quarter" idx="5"/>
          </p:nvPr>
        </p:nvSpPr>
        <p:spPr/>
        <p:txBody>
          <a:bodyPr/>
          <a:lstStyle/>
          <a:p>
            <a:fld id="{013FC40D-6FB9-1648-B027-EAD4E7DC4F2C}" type="slidenum">
              <a:rPr lang="ru-RU" smtClean="0"/>
              <a:pPr/>
              <a:t>8</a:t>
            </a:fld>
            <a:endParaRPr lang="ru-RU" dirty="0"/>
          </a:p>
        </p:txBody>
      </p:sp>
    </p:spTree>
    <p:extLst>
      <p:ext uri="{BB962C8B-B14F-4D97-AF65-F5344CB8AC3E}">
        <p14:creationId xmlns:p14="http://schemas.microsoft.com/office/powerpoint/2010/main" val="3161934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What we have learn is that remote IH employees do not automatically have a UI account set up for them because they do not go to the Vandal Card office.  </a:t>
            </a:r>
          </a:p>
          <a:p>
            <a:r>
              <a:rPr lang="en-US" sz="1200" dirty="0"/>
              <a:t>We can contact our Technical Service Provider to sponsor an account for them once we have a V# and a CBC.  </a:t>
            </a:r>
          </a:p>
          <a:p>
            <a:r>
              <a:rPr lang="en-US" sz="1200" dirty="0"/>
              <a:t>Then we can assign a supervisor in </a:t>
            </a:r>
            <a:r>
              <a:rPr lang="en-US" sz="1200" dirty="0" err="1"/>
              <a:t>VandalWeb</a:t>
            </a:r>
            <a:r>
              <a:rPr lang="en-US" sz="1200" dirty="0"/>
              <a:t>, assign the appropriate trainings, and send them to </a:t>
            </a:r>
            <a:r>
              <a:rPr lang="en-US" sz="1200" dirty="0" err="1"/>
              <a:t>VandalWeb</a:t>
            </a:r>
            <a:r>
              <a:rPr lang="en-US" sz="1200" dirty="0"/>
              <a:t> to fill out their timesheet and W-4.</a:t>
            </a:r>
          </a:p>
        </p:txBody>
      </p:sp>
      <p:sp>
        <p:nvSpPr>
          <p:cNvPr id="4" name="Slide Number Placeholder 3"/>
          <p:cNvSpPr>
            <a:spLocks noGrp="1"/>
          </p:cNvSpPr>
          <p:nvPr>
            <p:ph type="sldNum" sz="quarter" idx="5"/>
          </p:nvPr>
        </p:nvSpPr>
        <p:spPr/>
        <p:txBody>
          <a:bodyPr/>
          <a:lstStyle/>
          <a:p>
            <a:fld id="{013FC40D-6FB9-1648-B027-EAD4E7DC4F2C}" type="slidenum">
              <a:rPr lang="ru-RU" smtClean="0"/>
              <a:pPr/>
              <a:t>9</a:t>
            </a:fld>
            <a:endParaRPr lang="ru-RU" dirty="0"/>
          </a:p>
        </p:txBody>
      </p:sp>
    </p:spTree>
    <p:extLst>
      <p:ext uri="{BB962C8B-B14F-4D97-AF65-F5344CB8AC3E}">
        <p14:creationId xmlns:p14="http://schemas.microsoft.com/office/powerpoint/2010/main" val="4227460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Gold Angle">
    <p:spTree>
      <p:nvGrpSpPr>
        <p:cNvPr id="1" name=""/>
        <p:cNvGrpSpPr/>
        <p:nvPr/>
      </p:nvGrpSpPr>
      <p:grpSpPr>
        <a:xfrm>
          <a:off x="0" y="0"/>
          <a:ext cx="0" cy="0"/>
          <a:chOff x="0" y="0"/>
          <a:chExt cx="0" cy="0"/>
        </a:xfrm>
      </p:grpSpPr>
      <p:sp>
        <p:nvSpPr>
          <p:cNvPr id="16" name="Freeform 15"/>
          <p:cNvSpPr/>
          <p:nvPr userDrawn="1"/>
        </p:nvSpPr>
        <p:spPr>
          <a:xfrm>
            <a:off x="0" y="0"/>
            <a:ext cx="11127100" cy="13717588"/>
          </a:xfrm>
          <a:custGeom>
            <a:avLst/>
            <a:gdLst>
              <a:gd name="connsiteX0" fmla="*/ 0 w 11127100"/>
              <a:gd name="connsiteY0" fmla="*/ 0 h 13717588"/>
              <a:gd name="connsiteX1" fmla="*/ 11127100 w 11127100"/>
              <a:gd name="connsiteY1" fmla="*/ 0 h 13717588"/>
              <a:gd name="connsiteX2" fmla="*/ 8708318 w 11127100"/>
              <a:gd name="connsiteY2" fmla="*/ 13717588 h 13717588"/>
              <a:gd name="connsiteX3" fmla="*/ 0 w 11127100"/>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11127100" h="13717588">
                <a:moveTo>
                  <a:pt x="0" y="0"/>
                </a:moveTo>
                <a:lnTo>
                  <a:pt x="11127100" y="0"/>
                </a:lnTo>
                <a:lnTo>
                  <a:pt x="8708318" y="13717588"/>
                </a:lnTo>
                <a:lnTo>
                  <a:pt x="0" y="1371758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2940870" y="4496594"/>
            <a:ext cx="3851324" cy="4239228"/>
          </a:xfrm>
          <a:prstGeom prst="rect">
            <a:avLst/>
          </a:prstGeom>
        </p:spPr>
      </p:pic>
      <p:sp>
        <p:nvSpPr>
          <p:cNvPr id="2" name="Title 1"/>
          <p:cNvSpPr>
            <a:spLocks noGrp="1"/>
          </p:cNvSpPr>
          <p:nvPr userDrawn="1">
            <p:ph type="title" hasCustomPrompt="1"/>
          </p:nvPr>
        </p:nvSpPr>
        <p:spPr>
          <a:xfrm>
            <a:off x="12120786" y="4592117"/>
            <a:ext cx="10369152" cy="2693045"/>
          </a:xfrm>
        </p:spPr>
        <p:txBody>
          <a:bodyPr anchor="b" anchorCtr="0"/>
          <a:lstStyle>
            <a:lvl1pPr>
              <a:defRPr b="1" i="0" cap="all" normalizeH="0" baseline="0">
                <a:latin typeface="Franklin Gothic Demi" panose="020B0603020102020204" pitchFamily="34" charset="0"/>
              </a:defRPr>
            </a:lvl1pPr>
          </a:lstStyle>
          <a:p>
            <a:r>
              <a:rPr lang="en-US" dirty="0"/>
              <a:t>CLICK TO EDIT TITLE</a:t>
            </a:r>
          </a:p>
        </p:txBody>
      </p:sp>
      <p:sp>
        <p:nvSpPr>
          <p:cNvPr id="6" name="Text Placeholder 5"/>
          <p:cNvSpPr>
            <a:spLocks noGrp="1"/>
          </p:cNvSpPr>
          <p:nvPr userDrawn="1">
            <p:ph type="body" sz="quarter" idx="10" hasCustomPrompt="1"/>
          </p:nvPr>
        </p:nvSpPr>
        <p:spPr>
          <a:xfrm>
            <a:off x="12120786" y="7573194"/>
            <a:ext cx="10369152" cy="1800200"/>
          </a:xfrm>
          <a:prstGeom prst="rect">
            <a:avLst/>
          </a:prstGeom>
        </p:spPr>
        <p:txBody>
          <a:bodyPr/>
          <a:lstStyle>
            <a:lvl1pPr>
              <a:defRPr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spTree>
    <p:extLst>
      <p:ext uri="{BB962C8B-B14F-4D97-AF65-F5344CB8AC3E}">
        <p14:creationId xmlns:p14="http://schemas.microsoft.com/office/powerpoint/2010/main" val="3886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p:tgtEl>
                                          <p:spTgt spid="16"/>
                                        </p:tgtEl>
                                        <p:attrNameLst>
                                          <p:attrName>ppt_x</p:attrName>
                                        </p:attrNameLst>
                                      </p:cBhvr>
                                      <p:tavLst>
                                        <p:tav tm="0">
                                          <p:val>
                                            <p:strVal val="#ppt_x-#ppt_w*1.125000"/>
                                          </p:val>
                                        </p:tav>
                                        <p:tav tm="100000">
                                          <p:val>
                                            <p:strVal val="#ppt_x"/>
                                          </p:val>
                                        </p:tav>
                                      </p:tavLst>
                                    </p:anim>
                                    <p:animEffect transition="in" filter="wipe(right)">
                                      <p:cBhvr>
                                        <p:cTn id="8" dur="1000"/>
                                        <p:tgtEl>
                                          <p:spTgt spid="16"/>
                                        </p:tgtEl>
                                      </p:cBhvr>
                                    </p:animEffect>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Lst>
      </p:bldP>
    </p:bldLst>
  </p:timing>
  <p:extLst mod="1">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5711825" y="5715794"/>
            <a:ext cx="17066145" cy="5181600"/>
          </a:xfrm>
        </p:spPr>
        <p:txBody>
          <a:bodyPr numCol="3" spcCol="914400"/>
          <a:lstStyle>
            <a:lvl1pPr marL="0" marR="0" indent="0" algn="l" defTabSz="2438462" rtl="0" eaLnBrk="1" fontAlgn="auto" latinLnBrk="0" hangingPunct="1">
              <a:lnSpc>
                <a:spcPts val="4300"/>
              </a:lnSpc>
              <a:spcBef>
                <a:spcPts val="0"/>
              </a:spcBef>
              <a:spcAft>
                <a:spcPts val="2500"/>
              </a:spcAft>
              <a:buClrTx/>
              <a:buSzTx/>
              <a:buFont typeface="Arial" panose="020B0604020202020204" pitchFamily="34" charset="0"/>
              <a:buNone/>
              <a:tabLst/>
              <a:defRPr lang="en-US" sz="2800"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a:t>
            </a:r>
            <a:endParaRPr lang="en-US" dirty="0">
              <a:effectLst/>
              <a:latin typeface="Helvetica" charset="0"/>
            </a:endParaRPr>
          </a:p>
          <a:p>
            <a:endParaRPr lang="en-US" dirty="0">
              <a:effectLst/>
              <a:latin typeface="Helvetica" charset="0"/>
            </a:endParaRPr>
          </a:p>
        </p:txBody>
      </p:sp>
      <p:sp>
        <p:nvSpPr>
          <p:cNvPr id="6" name="Title 1"/>
          <p:cNvSpPr>
            <a:spLocks noGrp="1"/>
          </p:cNvSpPr>
          <p:nvPr>
            <p:ph type="title" hasCustomPrompt="1"/>
          </p:nvPr>
        </p:nvSpPr>
        <p:spPr>
          <a:xfrm>
            <a:off x="1292454" y="2521471"/>
            <a:ext cx="21032788" cy="1218282"/>
          </a:xfrm>
        </p:spPr>
        <p:txBody>
          <a:bodyPr/>
          <a:lstStyle/>
          <a:p>
            <a:r>
              <a:rPr lang="en-US" dirty="0"/>
              <a:t>CLICK TO ADD HEADLINE</a:t>
            </a:r>
          </a:p>
        </p:txBody>
      </p:sp>
      <p:sp>
        <p:nvSpPr>
          <p:cNvPr id="8" name="Text Placeholder 3"/>
          <p:cNvSpPr>
            <a:spLocks noGrp="1"/>
          </p:cNvSpPr>
          <p:nvPr>
            <p:ph type="body" sz="quarter" idx="10" hasCustomPrompt="1"/>
          </p:nvPr>
        </p:nvSpPr>
        <p:spPr>
          <a:xfrm>
            <a:off x="1318989" y="3906466"/>
            <a:ext cx="15554325" cy="830997"/>
          </a:xfrm>
        </p:spPr>
        <p:txBody>
          <a:bodyPr/>
          <a:lstStyle>
            <a:lvl1pPr marL="0" indent="0">
              <a:lnSpc>
                <a:spcPct val="100000"/>
              </a:lnSpc>
              <a:buNone/>
              <a:defRPr sz="5400" b="1" cap="all" baseline="0"/>
            </a:lvl1pPr>
          </a:lstStyle>
          <a:p>
            <a:pPr lvl="0"/>
            <a:r>
              <a:rPr lang="en-US" dirty="0"/>
              <a:t>CLICK TO ADD SUBHEAD</a:t>
            </a:r>
          </a:p>
        </p:txBody>
      </p:sp>
      <p:sp>
        <p:nvSpPr>
          <p:cNvPr id="9" name="Text Placeholder 4"/>
          <p:cNvSpPr>
            <a:spLocks noGrp="1"/>
          </p:cNvSpPr>
          <p:nvPr>
            <p:ph type="body" sz="quarter" idx="12" hasCustomPrompt="1"/>
          </p:nvPr>
        </p:nvSpPr>
        <p:spPr>
          <a:xfrm>
            <a:off x="5711825" y="11506994"/>
            <a:ext cx="6933406" cy="607795"/>
          </a:xfrm>
        </p:spPr>
        <p:txBody>
          <a:bodyPr/>
          <a:lstStyle>
            <a:lvl1pPr marL="457200" indent="-457200">
              <a:buFontTx/>
              <a:buBlip>
                <a:blip r:embed="rId2"/>
              </a:buBlip>
              <a:defRPr/>
            </a:lvl1pPr>
          </a:lstStyle>
          <a:p>
            <a:pPr lvl="0"/>
            <a:r>
              <a:rPr lang="en-US" dirty="0"/>
              <a:t>Click to add bulleted list</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Grid One">
    <p:spTree>
      <p:nvGrpSpPr>
        <p:cNvPr id="1" name=""/>
        <p:cNvGrpSpPr/>
        <p:nvPr/>
      </p:nvGrpSpPr>
      <p:grpSpPr>
        <a:xfrm>
          <a:off x="0" y="0"/>
          <a:ext cx="0" cy="0"/>
          <a:chOff x="0" y="0"/>
          <a:chExt cx="0" cy="0"/>
        </a:xfrm>
      </p:grpSpPr>
      <p:sp>
        <p:nvSpPr>
          <p:cNvPr id="7" name="Прямоугольник 6"/>
          <p:cNvSpPr/>
          <p:nvPr userDrawn="1"/>
        </p:nvSpPr>
        <p:spPr>
          <a:xfrm flipH="1">
            <a:off x="17821142" y="0"/>
            <a:ext cx="6564449" cy="68587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0" name="Прямоугольник 9"/>
          <p:cNvSpPr/>
          <p:nvPr userDrawn="1"/>
        </p:nvSpPr>
        <p:spPr>
          <a:xfrm flipH="1">
            <a:off x="11256690" y="0"/>
            <a:ext cx="6564449" cy="68587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8" name="Прямоугольник 17"/>
          <p:cNvSpPr/>
          <p:nvPr userDrawn="1"/>
        </p:nvSpPr>
        <p:spPr>
          <a:xfrm flipH="1">
            <a:off x="11256690" y="6858794"/>
            <a:ext cx="6564449" cy="68587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2" name="Title 1"/>
          <p:cNvSpPr>
            <a:spLocks noGrp="1"/>
          </p:cNvSpPr>
          <p:nvPr>
            <p:ph type="title" hasCustomPrompt="1"/>
          </p:nvPr>
        </p:nvSpPr>
        <p:spPr>
          <a:xfrm>
            <a:off x="1292454" y="2521471"/>
            <a:ext cx="8812108" cy="2462213"/>
          </a:xfrm>
        </p:spPr>
        <p:txBody>
          <a:bodyPr/>
          <a:lstStyle>
            <a:lvl1pPr>
              <a:defRPr sz="8000" b="1">
                <a:solidFill>
                  <a:schemeClr val="accent3"/>
                </a:solidFill>
              </a:defRPr>
            </a:lvl1pPr>
          </a:lstStyle>
          <a:p>
            <a:r>
              <a:rPr lang="en-US" dirty="0"/>
              <a:t>CLICK TO ADD HEADLINE</a:t>
            </a:r>
          </a:p>
        </p:txBody>
      </p:sp>
      <p:sp>
        <p:nvSpPr>
          <p:cNvPr id="13" name="Text Placeholder 9"/>
          <p:cNvSpPr>
            <a:spLocks noGrp="1"/>
          </p:cNvSpPr>
          <p:nvPr>
            <p:ph type="body" sz="quarter" idx="11" hasCustomPrompt="1"/>
          </p:nvPr>
        </p:nvSpPr>
        <p:spPr>
          <a:xfrm>
            <a:off x="1292455" y="5411004"/>
            <a:ext cx="7948011" cy="4757713"/>
          </a:xfrm>
        </p:spPr>
        <p:txBody>
          <a:bodyPr/>
          <a:lstStyle>
            <a:lvl1pPr marL="0" indent="0">
              <a:buNone/>
              <a:defRPr lang="en-US" sz="3300"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4" name="Text Placeholder 9"/>
          <p:cNvSpPr>
            <a:spLocks noGrp="1"/>
          </p:cNvSpPr>
          <p:nvPr>
            <p:ph type="body" sz="quarter" idx="12" hasCustomPrompt="1"/>
          </p:nvPr>
        </p:nvSpPr>
        <p:spPr>
          <a:xfrm>
            <a:off x="12120786" y="7789861"/>
            <a:ext cx="4824536" cy="4962897"/>
          </a:xfrm>
        </p:spPr>
        <p:txBody>
          <a:bodyPr numCol="1" spcCol="914400"/>
          <a:lstStyle>
            <a:lvl1pPr marL="0" indent="0">
              <a:lnSpc>
                <a:spcPts val="4300"/>
              </a:lnSpc>
              <a:buNone/>
              <a:defRPr lang="en-US" sz="2500"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19" name="Text Placeholder 9"/>
          <p:cNvSpPr>
            <a:spLocks noGrp="1"/>
          </p:cNvSpPr>
          <p:nvPr>
            <p:ph type="body" sz="quarter" idx="13" hasCustomPrompt="1"/>
          </p:nvPr>
        </p:nvSpPr>
        <p:spPr>
          <a:xfrm>
            <a:off x="18757243" y="7789861"/>
            <a:ext cx="4824536" cy="4962897"/>
          </a:xfrm>
        </p:spPr>
        <p:txBody>
          <a:bodyPr numCol="1" spcCol="914400"/>
          <a:lstStyle>
            <a:lvl1pPr marL="0" indent="0">
              <a:lnSpc>
                <a:spcPts val="4300"/>
              </a:lnSpc>
              <a:buNone/>
              <a:defRPr lang="en-US" sz="2500"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20" name="Text Placeholder 9"/>
          <p:cNvSpPr>
            <a:spLocks noGrp="1"/>
          </p:cNvSpPr>
          <p:nvPr>
            <p:ph type="body" sz="quarter" idx="14" hasCustomPrompt="1"/>
          </p:nvPr>
        </p:nvSpPr>
        <p:spPr>
          <a:xfrm>
            <a:off x="12120786" y="947949"/>
            <a:ext cx="4824536" cy="4962897"/>
          </a:xfrm>
        </p:spPr>
        <p:txBody>
          <a:bodyPr numCol="1" spcCol="914400"/>
          <a:lstStyle>
            <a:lvl1pPr marL="0" indent="0">
              <a:lnSpc>
                <a:spcPts val="4300"/>
              </a:lnSpc>
              <a:buNone/>
              <a:defRPr lang="en-US" sz="2500" b="0" i="0" smtClean="0">
                <a:solidFill>
                  <a:schemeClr val="bg1"/>
                </a:solidFill>
                <a:effectLst/>
                <a:latin typeface="Franklin Gothic Book" panose="020B0503020102020204" pitchFamily="34" charset="0"/>
                <a:cs typeface="Arial" panose="020B06040202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21" name="Text Placeholder 9"/>
          <p:cNvSpPr>
            <a:spLocks noGrp="1"/>
          </p:cNvSpPr>
          <p:nvPr>
            <p:ph type="body" sz="quarter" idx="15" hasCustomPrompt="1"/>
          </p:nvPr>
        </p:nvSpPr>
        <p:spPr>
          <a:xfrm>
            <a:off x="18757243" y="947949"/>
            <a:ext cx="4824536" cy="4962897"/>
          </a:xfrm>
        </p:spPr>
        <p:txBody>
          <a:bodyPr numCol="1" spcCol="914400"/>
          <a:lstStyle>
            <a:lvl1pPr marL="0" indent="0">
              <a:lnSpc>
                <a:spcPts val="4300"/>
              </a:lnSpc>
              <a:buNone/>
              <a:defRPr lang="en-US" sz="2500"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11" name="Text Placeholder 4"/>
          <p:cNvSpPr>
            <a:spLocks noGrp="1"/>
          </p:cNvSpPr>
          <p:nvPr>
            <p:ph type="body" sz="quarter" idx="16" hasCustomPrompt="1"/>
          </p:nvPr>
        </p:nvSpPr>
        <p:spPr>
          <a:xfrm>
            <a:off x="1292454" y="10579898"/>
            <a:ext cx="6933406" cy="607795"/>
          </a:xfrm>
        </p:spPr>
        <p:txBody>
          <a:bodyPr/>
          <a:lstStyle>
            <a:lvl1pPr marL="457200" indent="-457200">
              <a:buFontTx/>
              <a:buBlip>
                <a:blip r:embed="rId2"/>
              </a:buBlip>
              <a:defRPr/>
            </a:lvl1pPr>
          </a:lstStyle>
          <a:p>
            <a:pPr lvl="0"/>
            <a:r>
              <a:rPr lang="en-US" dirty="0"/>
              <a:t>Click to add bulleted list</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Grid Two">
    <p:spTree>
      <p:nvGrpSpPr>
        <p:cNvPr id="1" name=""/>
        <p:cNvGrpSpPr/>
        <p:nvPr/>
      </p:nvGrpSpPr>
      <p:grpSpPr>
        <a:xfrm>
          <a:off x="0" y="0"/>
          <a:ext cx="0" cy="0"/>
          <a:chOff x="0" y="0"/>
          <a:chExt cx="0" cy="0"/>
        </a:xfrm>
      </p:grpSpPr>
      <p:sp>
        <p:nvSpPr>
          <p:cNvPr id="15" name="Текст 3"/>
          <p:cNvSpPr>
            <a:spLocks noGrp="1"/>
          </p:cNvSpPr>
          <p:nvPr>
            <p:ph type="body" sz="quarter" idx="14" hasCustomPrompt="1"/>
          </p:nvPr>
        </p:nvSpPr>
        <p:spPr>
          <a:xfrm>
            <a:off x="1419214" y="6996938"/>
            <a:ext cx="6268502" cy="5262457"/>
          </a:xfrm>
          <a:prstGeom prst="rect">
            <a:avLst/>
          </a:prstGeom>
        </p:spPr>
        <p:txBody>
          <a:bodyPr/>
          <a:lstStyle>
            <a:lvl1pPr>
              <a:defRPr lang="en-US" sz="2200" b="0" i="0" baseline="0" dirty="0">
                <a:solidFill>
                  <a:schemeClr val="tx2"/>
                </a:solidFill>
                <a:latin typeface="Archivo Regular" charset="0"/>
                <a:ea typeface="Archivo Regular" charset="0"/>
                <a:cs typeface="Archivo Regular" charset="0"/>
              </a:defRPr>
            </a:lvl1pPr>
          </a:lstStyle>
          <a:p>
            <a:pPr marL="0" lvl="0" indent="0">
              <a:lnSpc>
                <a:spcPct val="150000"/>
              </a:lnSpc>
              <a:buNone/>
            </a:pPr>
            <a:r>
              <a:rPr lang="en-US" dirty="0"/>
              <a:t>Example text</a:t>
            </a:r>
          </a:p>
        </p:txBody>
      </p:sp>
      <p:sp>
        <p:nvSpPr>
          <p:cNvPr id="7" name="Прямоугольник 6"/>
          <p:cNvSpPr/>
          <p:nvPr userDrawn="1"/>
        </p:nvSpPr>
        <p:spPr>
          <a:xfrm rot="10800000" flipH="1">
            <a:off x="0" y="6858794"/>
            <a:ext cx="12192794" cy="68587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0" name="Прямоугольник 9"/>
          <p:cNvSpPr/>
          <p:nvPr userDrawn="1"/>
        </p:nvSpPr>
        <p:spPr>
          <a:xfrm rot="10800000" flipH="1">
            <a:off x="12192794" y="6858794"/>
            <a:ext cx="12192794" cy="68587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8" name="Прямоугольник 17"/>
          <p:cNvSpPr/>
          <p:nvPr userDrawn="1"/>
        </p:nvSpPr>
        <p:spPr>
          <a:xfrm rot="10800000" flipH="1">
            <a:off x="12192794" y="0"/>
            <a:ext cx="12192794" cy="68587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4" name="Text Placeholder 9"/>
          <p:cNvSpPr>
            <a:spLocks noGrp="1"/>
          </p:cNvSpPr>
          <p:nvPr>
            <p:ph type="body" sz="quarter" idx="11" hasCustomPrompt="1"/>
          </p:nvPr>
        </p:nvSpPr>
        <p:spPr>
          <a:xfrm>
            <a:off x="1419210" y="8154938"/>
            <a:ext cx="8829368" cy="4078039"/>
          </a:xfrm>
        </p:spPr>
        <p:txBody>
          <a:bodyPr/>
          <a:lstStyle>
            <a:lvl1pPr marL="0" indent="0">
              <a:buNone/>
              <a:defRPr lang="en-US" sz="3300"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6" name="Text Placeholder 9"/>
          <p:cNvSpPr>
            <a:spLocks noGrp="1"/>
          </p:cNvSpPr>
          <p:nvPr>
            <p:ph type="body" sz="quarter" idx="15" hasCustomPrompt="1"/>
          </p:nvPr>
        </p:nvSpPr>
        <p:spPr>
          <a:xfrm>
            <a:off x="13776970" y="8154938"/>
            <a:ext cx="8829368" cy="4078039"/>
          </a:xfrm>
        </p:spPr>
        <p:txBody>
          <a:bodyPr/>
          <a:lstStyle>
            <a:lvl1pPr marL="0" indent="0">
              <a:buNone/>
              <a:defRPr lang="en-US" sz="3300"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7" name="Text Placeholder 9"/>
          <p:cNvSpPr>
            <a:spLocks noGrp="1"/>
          </p:cNvSpPr>
          <p:nvPr>
            <p:ph type="body" sz="quarter" idx="16" hasCustomPrompt="1"/>
          </p:nvPr>
        </p:nvSpPr>
        <p:spPr>
          <a:xfrm>
            <a:off x="13776970" y="1386186"/>
            <a:ext cx="8829368" cy="4078039"/>
          </a:xfrm>
        </p:spPr>
        <p:txBody>
          <a:bodyPr/>
          <a:lstStyle>
            <a:lvl1pPr marL="0" indent="0">
              <a:buNone/>
              <a:defRPr lang="en-US" sz="3300" b="0" i="0" smtClean="0">
                <a:solidFill>
                  <a:schemeClr val="tx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3" name="Title 2"/>
          <p:cNvSpPr>
            <a:spLocks noGrp="1"/>
          </p:cNvSpPr>
          <p:nvPr>
            <p:ph type="title" hasCustomPrompt="1"/>
          </p:nvPr>
        </p:nvSpPr>
        <p:spPr>
          <a:xfrm>
            <a:off x="1319586" y="2521470"/>
            <a:ext cx="10180260" cy="2436564"/>
          </a:xfrm>
        </p:spPr>
        <p:txBody>
          <a:bodyPr/>
          <a:lstStyle>
            <a:lvl1pPr>
              <a:defRPr sz="8000"/>
            </a:lvl1pPr>
          </a:lstStyle>
          <a:p>
            <a:r>
              <a:rPr lang="en-US" dirty="0"/>
              <a:t>CLICK TO ADD HEADLINE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Grid Three">
    <p:spTree>
      <p:nvGrpSpPr>
        <p:cNvPr id="1" name=""/>
        <p:cNvGrpSpPr/>
        <p:nvPr/>
      </p:nvGrpSpPr>
      <p:grpSpPr>
        <a:xfrm>
          <a:off x="0" y="0"/>
          <a:ext cx="0" cy="0"/>
          <a:chOff x="0" y="0"/>
          <a:chExt cx="0" cy="0"/>
        </a:xfrm>
      </p:grpSpPr>
      <p:sp>
        <p:nvSpPr>
          <p:cNvPr id="10" name="Прямоугольник 9"/>
          <p:cNvSpPr/>
          <p:nvPr userDrawn="1"/>
        </p:nvSpPr>
        <p:spPr>
          <a:xfrm rot="10800000">
            <a:off x="0" y="6858794"/>
            <a:ext cx="12192794" cy="68587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8" name="Прямоугольник 17"/>
          <p:cNvSpPr/>
          <p:nvPr userDrawn="1"/>
        </p:nvSpPr>
        <p:spPr>
          <a:xfrm rot="10800000" flipH="1">
            <a:off x="12192794" y="0"/>
            <a:ext cx="12192794" cy="137175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9" name="Text Placeholder 9"/>
          <p:cNvSpPr>
            <a:spLocks noGrp="1"/>
          </p:cNvSpPr>
          <p:nvPr>
            <p:ph type="body" sz="quarter" idx="11" hasCustomPrompt="1"/>
          </p:nvPr>
        </p:nvSpPr>
        <p:spPr>
          <a:xfrm>
            <a:off x="1419210" y="8154938"/>
            <a:ext cx="8829368" cy="4078039"/>
          </a:xfrm>
        </p:spPr>
        <p:txBody>
          <a:bodyPr/>
          <a:lstStyle>
            <a:lvl1pPr marL="0" indent="0">
              <a:buNone/>
              <a:defRPr lang="en-US" sz="3300" b="0" i="0" smtClean="0">
                <a:solidFill>
                  <a:schemeClr val="tx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1" name="Text Placeholder 9"/>
          <p:cNvSpPr>
            <a:spLocks noGrp="1"/>
          </p:cNvSpPr>
          <p:nvPr>
            <p:ph type="body" sz="quarter" idx="12" hasCustomPrompt="1"/>
          </p:nvPr>
        </p:nvSpPr>
        <p:spPr>
          <a:xfrm>
            <a:off x="13876825" y="1992287"/>
            <a:ext cx="8829368" cy="9515425"/>
          </a:xfrm>
        </p:spPr>
        <p:txBody>
          <a:bodyPr/>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r>
              <a:rPr lang="en-US" dirty="0">
                <a:effectLst/>
                <a:latin typeface="Helvetica" charset="0"/>
              </a:rPr>
              <a: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a:t>
            </a:r>
            <a:endParaRPr lang="en-US" dirty="0">
              <a:effectLst/>
              <a:latin typeface="Helvetica" charset="0"/>
            </a:endParaRPr>
          </a:p>
        </p:txBody>
      </p:sp>
      <p:sp>
        <p:nvSpPr>
          <p:cNvPr id="7" name="Title 2"/>
          <p:cNvSpPr>
            <a:spLocks noGrp="1"/>
          </p:cNvSpPr>
          <p:nvPr>
            <p:ph type="title" hasCustomPrompt="1"/>
          </p:nvPr>
        </p:nvSpPr>
        <p:spPr>
          <a:xfrm>
            <a:off x="1319586" y="2521470"/>
            <a:ext cx="10180260" cy="2436564"/>
          </a:xfrm>
        </p:spPr>
        <p:txBody>
          <a:bodyPr/>
          <a:lstStyle>
            <a:lvl1pPr>
              <a:defRPr sz="8000"/>
            </a:lvl1pPr>
          </a:lstStyle>
          <a:p>
            <a:r>
              <a:rPr lang="en-US" dirty="0"/>
              <a:t>CLICK TO ADD HEADLINE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Intro Full Photo">
    <p:spTree>
      <p:nvGrpSpPr>
        <p:cNvPr id="1" name=""/>
        <p:cNvGrpSpPr/>
        <p:nvPr/>
      </p:nvGrpSpPr>
      <p:grpSpPr>
        <a:xfrm>
          <a:off x="0" y="0"/>
          <a:ext cx="0" cy="0"/>
          <a:chOff x="0" y="0"/>
          <a:chExt cx="0" cy="0"/>
        </a:xfrm>
      </p:grpSpPr>
      <p:sp>
        <p:nvSpPr>
          <p:cNvPr id="7" name="Picture Placeholder 5"/>
          <p:cNvSpPr>
            <a:spLocks noGrp="1"/>
          </p:cNvSpPr>
          <p:nvPr>
            <p:ph type="pic" sz="quarter" idx="20" hasCustomPrompt="1"/>
          </p:nvPr>
        </p:nvSpPr>
        <p:spPr>
          <a:xfrm>
            <a:off x="0" y="0"/>
            <a:ext cx="24385588" cy="13717588"/>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lnSpc>
                <a:spcPts val="2500"/>
              </a:lnSpc>
              <a:spcBef>
                <a:spcPts val="0"/>
              </a:spcBef>
              <a:buNone/>
              <a:defRPr sz="180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33" name="Title 32"/>
          <p:cNvSpPr>
            <a:spLocks noGrp="1"/>
          </p:cNvSpPr>
          <p:nvPr>
            <p:ph type="title" hasCustomPrompt="1"/>
          </p:nvPr>
        </p:nvSpPr>
        <p:spPr>
          <a:xfrm>
            <a:off x="0" y="7650882"/>
            <a:ext cx="24385588" cy="1800493"/>
          </a:xfrm>
        </p:spPr>
        <p:txBody>
          <a:bodyPr anchor="b" anchorCtr="0"/>
          <a:lstStyle>
            <a:lvl1pPr algn="ctr">
              <a:defRPr>
                <a:ln>
                  <a:noFill/>
                </a:ln>
                <a:solidFill>
                  <a:schemeClr val="bg1"/>
                </a:solidFill>
                <a:effectLst/>
              </a:defRPr>
            </a:lvl1pPr>
          </a:lstStyle>
          <a:p>
            <a:r>
              <a:rPr lang="en-US" dirty="0"/>
              <a:t>CLICK TO EDIT</a:t>
            </a:r>
          </a:p>
        </p:txBody>
      </p:sp>
      <p:sp>
        <p:nvSpPr>
          <p:cNvPr id="40" name="Text Placeholder 39"/>
          <p:cNvSpPr>
            <a:spLocks noGrp="1"/>
          </p:cNvSpPr>
          <p:nvPr>
            <p:ph type="body" sz="quarter" idx="21" hasCustomPrompt="1"/>
          </p:nvPr>
        </p:nvSpPr>
        <p:spPr>
          <a:xfrm>
            <a:off x="0" y="9434826"/>
            <a:ext cx="24385588" cy="1107996"/>
          </a:xfrm>
        </p:spPr>
        <p:txBody>
          <a:bodyPr wrap="square">
            <a:spAutoFit/>
          </a:bodyPr>
          <a:lstStyle>
            <a:lvl1pPr algn="ctr">
              <a:defRPr cap="all" baseline="0">
                <a:solidFill>
                  <a:schemeClr val="bg1"/>
                </a:solidFill>
              </a:defRPr>
            </a:lvl1pPr>
          </a:lstStyle>
          <a:p>
            <a:pPr lvl="0"/>
            <a:r>
              <a:rPr lang="en-US" dirty="0"/>
              <a:t>CLICK TO EDIT SUBHEAD</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Intro White">
    <p:spTree>
      <p:nvGrpSpPr>
        <p:cNvPr id="1" name=""/>
        <p:cNvGrpSpPr/>
        <p:nvPr/>
      </p:nvGrpSpPr>
      <p:grpSpPr>
        <a:xfrm>
          <a:off x="0" y="0"/>
          <a:ext cx="0" cy="0"/>
          <a:chOff x="0" y="0"/>
          <a:chExt cx="0" cy="0"/>
        </a:xfrm>
      </p:grpSpPr>
      <p:sp>
        <p:nvSpPr>
          <p:cNvPr id="8" name="Freeform 7"/>
          <p:cNvSpPr/>
          <p:nvPr userDrawn="1"/>
        </p:nvSpPr>
        <p:spPr>
          <a:xfrm rot="660000">
            <a:off x="-1256206" y="-419358"/>
            <a:ext cx="3042063" cy="14056875"/>
          </a:xfrm>
          <a:custGeom>
            <a:avLst/>
            <a:gdLst>
              <a:gd name="connsiteX0" fmla="*/ 0 w 3042063"/>
              <a:gd name="connsiteY0" fmla="*/ 591318 h 14056875"/>
              <a:gd name="connsiteX1" fmla="*/ 3042063 w 3042063"/>
              <a:gd name="connsiteY1" fmla="*/ 0 h 14056875"/>
              <a:gd name="connsiteX2" fmla="*/ 3042063 w 3042063"/>
              <a:gd name="connsiteY2" fmla="*/ 13974336 h 14056875"/>
              <a:gd name="connsiteX3" fmla="*/ 2617439 w 3042063"/>
              <a:gd name="connsiteY3" fmla="*/ 14056875 h 14056875"/>
              <a:gd name="connsiteX4" fmla="*/ 0 w 3042063"/>
              <a:gd name="connsiteY4" fmla="*/ 591318 h 1405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2063" h="14056875">
                <a:moveTo>
                  <a:pt x="0" y="591318"/>
                </a:moveTo>
                <a:lnTo>
                  <a:pt x="3042063" y="0"/>
                </a:lnTo>
                <a:lnTo>
                  <a:pt x="3042063" y="13974336"/>
                </a:lnTo>
                <a:lnTo>
                  <a:pt x="2617439" y="14056875"/>
                </a:lnTo>
                <a:lnTo>
                  <a:pt x="0" y="591318"/>
                </a:lnTo>
                <a:close/>
              </a:path>
            </a:pathLst>
          </a:custGeom>
          <a:solidFill>
            <a:srgbClr val="FBC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2" name="Title 1"/>
          <p:cNvSpPr>
            <a:spLocks noGrp="1"/>
          </p:cNvSpPr>
          <p:nvPr>
            <p:ph type="title" hasCustomPrompt="1"/>
          </p:nvPr>
        </p:nvSpPr>
        <p:spPr/>
        <p:txBody>
          <a:bodyPr/>
          <a:lstStyle/>
          <a:p>
            <a:r>
              <a:rPr lang="en-US" dirty="0"/>
              <a:t>CLICK TO EDIT</a:t>
            </a:r>
          </a:p>
        </p:txBody>
      </p:sp>
      <p:sp>
        <p:nvSpPr>
          <p:cNvPr id="11" name="Text Placeholder 39"/>
          <p:cNvSpPr>
            <a:spLocks noGrp="1"/>
          </p:cNvSpPr>
          <p:nvPr>
            <p:ph type="body" sz="quarter" idx="21" hasCustomPrompt="1"/>
          </p:nvPr>
        </p:nvSpPr>
        <p:spPr>
          <a:xfrm>
            <a:off x="4847978" y="6786786"/>
            <a:ext cx="14545616" cy="1107996"/>
          </a:xfrm>
        </p:spPr>
        <p:txBody>
          <a:bodyPr>
            <a:spAutoFit/>
          </a:bodyPr>
          <a:lstStyle>
            <a:lvl1pPr>
              <a:defRPr baseline="0"/>
            </a:lvl1pPr>
          </a:lstStyle>
          <a:p>
            <a:pPr lvl="0"/>
            <a:r>
              <a:rPr lang="en-US" dirty="0"/>
              <a:t>CLICK TO EDIT SUBHEAD</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Intro Black">
    <p:bg>
      <p:bgPr>
        <a:solidFill>
          <a:schemeClr val="tx1"/>
        </a:solidFill>
        <a:effectLst/>
      </p:bgPr>
    </p:bg>
    <p:spTree>
      <p:nvGrpSpPr>
        <p:cNvPr id="1" name=""/>
        <p:cNvGrpSpPr/>
        <p:nvPr/>
      </p:nvGrpSpPr>
      <p:grpSpPr>
        <a:xfrm>
          <a:off x="0" y="0"/>
          <a:ext cx="0" cy="0"/>
          <a:chOff x="0" y="0"/>
          <a:chExt cx="0" cy="0"/>
        </a:xfrm>
      </p:grpSpPr>
      <p:sp>
        <p:nvSpPr>
          <p:cNvPr id="8" name="Freeform 7"/>
          <p:cNvSpPr/>
          <p:nvPr userDrawn="1"/>
        </p:nvSpPr>
        <p:spPr>
          <a:xfrm rot="660000">
            <a:off x="-1256206" y="-419358"/>
            <a:ext cx="3042063" cy="14056875"/>
          </a:xfrm>
          <a:custGeom>
            <a:avLst/>
            <a:gdLst>
              <a:gd name="connsiteX0" fmla="*/ 0 w 3042063"/>
              <a:gd name="connsiteY0" fmla="*/ 591318 h 14056875"/>
              <a:gd name="connsiteX1" fmla="*/ 3042063 w 3042063"/>
              <a:gd name="connsiteY1" fmla="*/ 0 h 14056875"/>
              <a:gd name="connsiteX2" fmla="*/ 3042063 w 3042063"/>
              <a:gd name="connsiteY2" fmla="*/ 13974336 h 14056875"/>
              <a:gd name="connsiteX3" fmla="*/ 2617439 w 3042063"/>
              <a:gd name="connsiteY3" fmla="*/ 14056875 h 14056875"/>
              <a:gd name="connsiteX4" fmla="*/ 0 w 3042063"/>
              <a:gd name="connsiteY4" fmla="*/ 591318 h 1405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2063" h="14056875">
                <a:moveTo>
                  <a:pt x="0" y="591318"/>
                </a:moveTo>
                <a:lnTo>
                  <a:pt x="3042063" y="0"/>
                </a:lnTo>
                <a:lnTo>
                  <a:pt x="3042063" y="13974336"/>
                </a:lnTo>
                <a:lnTo>
                  <a:pt x="2617439" y="14056875"/>
                </a:lnTo>
                <a:lnTo>
                  <a:pt x="0" y="591318"/>
                </a:lnTo>
                <a:close/>
              </a:path>
            </a:pathLst>
          </a:custGeom>
          <a:solidFill>
            <a:srgbClr val="FBC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6" name="Title Placeholder 7"/>
          <p:cNvSpPr txBox="1">
            <a:spLocks/>
          </p:cNvSpPr>
          <p:nvPr userDrawn="1"/>
        </p:nvSpPr>
        <p:spPr>
          <a:xfrm>
            <a:off x="4919986" y="6138714"/>
            <a:ext cx="18218024" cy="1107996"/>
          </a:xfrm>
          <a:prstGeom prst="rect">
            <a:avLst/>
          </a:prstGeom>
        </p:spPr>
        <p:txBody>
          <a:bodyPr vert="horz" wrap="square" lIns="0" tIns="0" rIns="0" bIns="0" rtlCol="0" anchor="t" anchorCtr="0">
            <a:spAutoFit/>
          </a:bodyPr>
          <a:lstStyle>
            <a:lvl1pPr algn="l" defTabSz="2438462" rtl="0" eaLnBrk="1" latinLnBrk="0" hangingPunct="1">
              <a:spcBef>
                <a:spcPct val="0"/>
              </a:spcBef>
              <a:buNone/>
              <a:defRPr sz="11700" kern="1200">
                <a:solidFill>
                  <a:schemeClr val="tx1"/>
                </a:solidFill>
                <a:latin typeface="Archivo Black" charset="0"/>
                <a:ea typeface="Archivo Black" charset="0"/>
                <a:cs typeface="Archivo Black" charset="0"/>
              </a:defRPr>
            </a:lvl1pPr>
          </a:lstStyle>
          <a:p>
            <a:r>
              <a:rPr lang="en-US" sz="7200" dirty="0"/>
              <a:t>CLICK TO EDIT SUB HEADLINE</a:t>
            </a:r>
          </a:p>
        </p:txBody>
      </p:sp>
      <p:sp>
        <p:nvSpPr>
          <p:cNvPr id="3" name="Title 2"/>
          <p:cNvSpPr>
            <a:spLocks noGrp="1"/>
          </p:cNvSpPr>
          <p:nvPr>
            <p:ph type="title" hasCustomPrompt="1"/>
          </p:nvPr>
        </p:nvSpPr>
        <p:spPr>
          <a:xfrm>
            <a:off x="4847978" y="5002842"/>
            <a:ext cx="18218024" cy="1800493"/>
          </a:xfrm>
        </p:spPr>
        <p:txBody>
          <a:bodyPr/>
          <a:lstStyle>
            <a:lvl1pPr>
              <a:defRPr>
                <a:solidFill>
                  <a:schemeClr val="bg1"/>
                </a:solidFill>
              </a:defRPr>
            </a:lvl1pPr>
          </a:lstStyle>
          <a:p>
            <a:r>
              <a:rPr lang="en-US" dirty="0"/>
              <a:t>CLICK TO EDIT</a:t>
            </a:r>
          </a:p>
        </p:txBody>
      </p:sp>
      <p:sp>
        <p:nvSpPr>
          <p:cNvPr id="10" name="Text Placeholder 39"/>
          <p:cNvSpPr>
            <a:spLocks noGrp="1"/>
          </p:cNvSpPr>
          <p:nvPr>
            <p:ph type="body" sz="quarter" idx="21" hasCustomPrompt="1"/>
          </p:nvPr>
        </p:nvSpPr>
        <p:spPr>
          <a:xfrm>
            <a:off x="4847978" y="6786786"/>
            <a:ext cx="14545616" cy="1107996"/>
          </a:xfrm>
        </p:spPr>
        <p:txBody>
          <a:bodyPr>
            <a:spAutoFit/>
          </a:bodyPr>
          <a:lstStyle>
            <a:lvl1pPr>
              <a:defRPr baseline="0">
                <a:solidFill>
                  <a:schemeClr val="bg1"/>
                </a:solidFill>
              </a:defRPr>
            </a:lvl1pPr>
          </a:lstStyle>
          <a:p>
            <a:pPr lvl="0"/>
            <a:r>
              <a:rPr lang="en-US" dirty="0"/>
              <a:t>CLICK TO EDIT SUBHEAD</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Intro Dark I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noFill/>
        </p:spPr>
        <p:txBody>
          <a:bodyPr/>
          <a:lstStyle>
            <a:lvl1pPr>
              <a:defRPr>
                <a:solidFill>
                  <a:schemeClr val="accent3"/>
                </a:solidFill>
              </a:defRPr>
            </a:lvl1pPr>
          </a:lstStyle>
          <a:p>
            <a:r>
              <a:rPr lang="en-US" dirty="0"/>
              <a:t>CLICK TO EDIT</a:t>
            </a:r>
          </a:p>
        </p:txBody>
      </p:sp>
      <p:sp>
        <p:nvSpPr>
          <p:cNvPr id="4" name="Text Placeholder 39"/>
          <p:cNvSpPr>
            <a:spLocks noGrp="1"/>
          </p:cNvSpPr>
          <p:nvPr>
            <p:ph type="body" sz="quarter" idx="21" hasCustomPrompt="1"/>
          </p:nvPr>
        </p:nvSpPr>
        <p:spPr>
          <a:xfrm>
            <a:off x="4847978" y="6786786"/>
            <a:ext cx="14545616" cy="1107996"/>
          </a:xfrm>
        </p:spPr>
        <p:txBody>
          <a:bodyPr>
            <a:spAutoFit/>
          </a:bodyPr>
          <a:lstStyle>
            <a:lvl1pPr>
              <a:defRPr baseline="0">
                <a:solidFill>
                  <a:schemeClr val="bg1"/>
                </a:solidFill>
              </a:defRPr>
            </a:lvl1pPr>
          </a:lstStyle>
          <a:p>
            <a:pPr lvl="0"/>
            <a:r>
              <a:rPr lang="en-US" dirty="0"/>
              <a:t>CLICK TO EDIT SUBHEAD</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Intro Light I Pattern">
    <p:bg>
      <p:bgPr>
        <a:blipFill dpi="0" rotWithShape="1">
          <a:blip r:embed="rId2">
            <a:alphaModFix amt="53000"/>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noFill/>
        </p:spPr>
        <p:txBody>
          <a:bodyPr/>
          <a:lstStyle>
            <a:lvl1pPr>
              <a:defRPr>
                <a:solidFill>
                  <a:schemeClr val="accent3"/>
                </a:solidFill>
              </a:defRPr>
            </a:lvl1pPr>
          </a:lstStyle>
          <a:p>
            <a:r>
              <a:rPr lang="en-US" dirty="0"/>
              <a:t>CLICK TO EDIT</a:t>
            </a:r>
          </a:p>
        </p:txBody>
      </p:sp>
      <p:sp>
        <p:nvSpPr>
          <p:cNvPr id="3" name="Text Placeholder 39"/>
          <p:cNvSpPr>
            <a:spLocks noGrp="1"/>
          </p:cNvSpPr>
          <p:nvPr>
            <p:ph type="body" sz="quarter" idx="21" hasCustomPrompt="1"/>
          </p:nvPr>
        </p:nvSpPr>
        <p:spPr>
          <a:xfrm>
            <a:off x="4847978" y="6786786"/>
            <a:ext cx="14545616" cy="1107996"/>
          </a:xfrm>
        </p:spPr>
        <p:txBody>
          <a:bodyPr>
            <a:spAutoFit/>
          </a:bodyPr>
          <a:lstStyle>
            <a:lvl1pPr>
              <a:defRPr baseline="0"/>
            </a:lvl1pPr>
          </a:lstStyle>
          <a:p>
            <a:pPr lvl="0"/>
            <a:r>
              <a:rPr lang="en-US" dirty="0"/>
              <a:t>CLICK TO EDIT SUBHEAD</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with Text">
    <p:spTree>
      <p:nvGrpSpPr>
        <p:cNvPr id="1" name=""/>
        <p:cNvGrpSpPr/>
        <p:nvPr/>
      </p:nvGrpSpPr>
      <p:grpSpPr>
        <a:xfrm>
          <a:off x="0" y="0"/>
          <a:ext cx="0" cy="0"/>
          <a:chOff x="0" y="0"/>
          <a:chExt cx="0" cy="0"/>
        </a:xfrm>
      </p:grpSpPr>
      <p:sp>
        <p:nvSpPr>
          <p:cNvPr id="6" name="Picture Placeholder 5"/>
          <p:cNvSpPr>
            <a:spLocks noGrp="1" noChangeAspect="1"/>
          </p:cNvSpPr>
          <p:nvPr>
            <p:ph type="pic" sz="quarter" idx="15" hasCustomPrompt="1"/>
          </p:nvPr>
        </p:nvSpPr>
        <p:spPr>
          <a:xfrm>
            <a:off x="0" y="0"/>
            <a:ext cx="13716000" cy="13716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Regular"/>
                <a:ea typeface="Franklin Gothic Book Regular"/>
                <a:cs typeface="Franklin Gothic Book Regular"/>
              </a:defRPr>
            </a:lvl1pPr>
          </a:lstStyle>
          <a:p>
            <a:r>
              <a:rPr lang="en-US" dirty="0"/>
              <a:t>Click icon to add photo. Or, drag a photo on to this box.</a:t>
            </a:r>
            <a:br>
              <a:rPr lang="en-US" dirty="0"/>
            </a:br>
            <a:r>
              <a:rPr lang="en-US" dirty="0"/>
              <a:t>To change photo, delete it and a new placeholder will appear.</a:t>
            </a:r>
          </a:p>
        </p:txBody>
      </p:sp>
      <p:sp>
        <p:nvSpPr>
          <p:cNvPr id="2" name="Title 1"/>
          <p:cNvSpPr>
            <a:spLocks noGrp="1"/>
          </p:cNvSpPr>
          <p:nvPr>
            <p:ph type="title" hasCustomPrompt="1"/>
          </p:nvPr>
        </p:nvSpPr>
        <p:spPr>
          <a:xfrm>
            <a:off x="14952490" y="3276547"/>
            <a:ext cx="8136904" cy="2049792"/>
          </a:xfrm>
        </p:spPr>
        <p:txBody>
          <a:bodyPr/>
          <a:lstStyle/>
          <a:p>
            <a:r>
              <a:rPr lang="en-US" dirty="0"/>
              <a:t>Click to edit Headline</a:t>
            </a:r>
          </a:p>
        </p:txBody>
      </p:sp>
      <p:sp>
        <p:nvSpPr>
          <p:cNvPr id="9" name="Text Placeholder 8"/>
          <p:cNvSpPr>
            <a:spLocks noGrp="1"/>
          </p:cNvSpPr>
          <p:nvPr>
            <p:ph type="body" sz="quarter" idx="16" hasCustomPrompt="1"/>
          </p:nvPr>
        </p:nvSpPr>
        <p:spPr>
          <a:xfrm>
            <a:off x="14982341" y="6463061"/>
            <a:ext cx="8137525" cy="3877985"/>
          </a:xfrm>
        </p:spPr>
        <p:txBody>
          <a:bodyPr/>
          <a:lstStyle>
            <a:lvl1pPr marL="0" indent="0">
              <a:buNone/>
              <a:defRPr baseline="0"/>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11" name="Text Placeholder 3"/>
          <p:cNvSpPr>
            <a:spLocks noGrp="1"/>
          </p:cNvSpPr>
          <p:nvPr>
            <p:ph type="body" sz="quarter" idx="10" hasCustomPrompt="1"/>
          </p:nvPr>
        </p:nvSpPr>
        <p:spPr>
          <a:xfrm>
            <a:off x="14952490" y="5410994"/>
            <a:ext cx="8197229" cy="677108"/>
          </a:xfrm>
        </p:spPr>
        <p:txBody>
          <a:bodyPr/>
          <a:lstStyle>
            <a:lvl1pPr marL="0" indent="0">
              <a:lnSpc>
                <a:spcPct val="100000"/>
              </a:lnSpc>
              <a:buNone/>
              <a:defRPr sz="4400" b="1" cap="all" baseline="0"/>
            </a:lvl1pPr>
          </a:lstStyle>
          <a:p>
            <a:pPr lvl="0"/>
            <a:r>
              <a:rPr lang="en-US" dirty="0"/>
              <a:t>CLICK TO SUBHEAD</a:t>
            </a:r>
          </a:p>
        </p:txBody>
      </p:sp>
      <p:sp>
        <p:nvSpPr>
          <p:cNvPr id="8" name="Text Placeholder 4"/>
          <p:cNvSpPr>
            <a:spLocks noGrp="1"/>
          </p:cNvSpPr>
          <p:nvPr>
            <p:ph type="body" sz="quarter" idx="12" hasCustomPrompt="1"/>
          </p:nvPr>
        </p:nvSpPr>
        <p:spPr>
          <a:xfrm>
            <a:off x="14983135" y="10882058"/>
            <a:ext cx="6933406" cy="607795"/>
          </a:xfrm>
        </p:spPr>
        <p:txBody>
          <a:bodyPr/>
          <a:lstStyle>
            <a:lvl1pPr marL="457200" indent="-457200">
              <a:buFontTx/>
              <a:buBlip>
                <a:blip r:embed="rId2"/>
              </a:buBlip>
              <a:defRPr/>
            </a:lvl1pPr>
          </a:lstStyle>
          <a:p>
            <a:pPr lvl="0"/>
            <a:r>
              <a:rPr lang="en-US" dirty="0"/>
              <a:t>Click to add bulleted list</a:t>
            </a:r>
          </a:p>
        </p:txBody>
      </p:sp>
    </p:spTree>
    <p:extLst>
      <p:ext uri="{BB962C8B-B14F-4D97-AF65-F5344CB8AC3E}">
        <p14:creationId xmlns:p14="http://schemas.microsoft.com/office/powerpoint/2010/main" val="183801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Black Angle">
    <p:spTree>
      <p:nvGrpSpPr>
        <p:cNvPr id="1" name=""/>
        <p:cNvGrpSpPr/>
        <p:nvPr/>
      </p:nvGrpSpPr>
      <p:grpSpPr>
        <a:xfrm>
          <a:off x="0" y="0"/>
          <a:ext cx="0" cy="0"/>
          <a:chOff x="0" y="0"/>
          <a:chExt cx="0" cy="0"/>
        </a:xfrm>
      </p:grpSpPr>
      <p:sp>
        <p:nvSpPr>
          <p:cNvPr id="16" name="Freeform 15"/>
          <p:cNvSpPr/>
          <p:nvPr userDrawn="1"/>
        </p:nvSpPr>
        <p:spPr>
          <a:xfrm>
            <a:off x="0" y="0"/>
            <a:ext cx="11127100" cy="13717588"/>
          </a:xfrm>
          <a:custGeom>
            <a:avLst/>
            <a:gdLst>
              <a:gd name="connsiteX0" fmla="*/ 0 w 11127100"/>
              <a:gd name="connsiteY0" fmla="*/ 0 h 13717588"/>
              <a:gd name="connsiteX1" fmla="*/ 11127100 w 11127100"/>
              <a:gd name="connsiteY1" fmla="*/ 0 h 13717588"/>
              <a:gd name="connsiteX2" fmla="*/ 8708318 w 11127100"/>
              <a:gd name="connsiteY2" fmla="*/ 13717588 h 13717588"/>
              <a:gd name="connsiteX3" fmla="*/ 0 w 11127100"/>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11127100" h="13717588">
                <a:moveTo>
                  <a:pt x="0" y="0"/>
                </a:moveTo>
                <a:lnTo>
                  <a:pt x="11127100" y="0"/>
                </a:lnTo>
                <a:lnTo>
                  <a:pt x="8708318" y="13717588"/>
                </a:lnTo>
                <a:lnTo>
                  <a:pt x="0" y="137175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stretch>
            <a:fillRect/>
          </a:stretch>
        </p:blipFill>
        <p:spPr>
          <a:xfrm>
            <a:off x="2903762" y="4489815"/>
            <a:ext cx="3918523" cy="4313195"/>
          </a:xfrm>
          <a:prstGeom prst="rect">
            <a:avLst/>
          </a:prstGeom>
        </p:spPr>
      </p:pic>
      <p:sp>
        <p:nvSpPr>
          <p:cNvPr id="3" name="Title 2"/>
          <p:cNvSpPr>
            <a:spLocks noGrp="1"/>
          </p:cNvSpPr>
          <p:nvPr>
            <p:ph type="title" hasCustomPrompt="1"/>
          </p:nvPr>
        </p:nvSpPr>
        <p:spPr>
          <a:xfrm>
            <a:off x="12120786" y="4572794"/>
            <a:ext cx="10297144" cy="2693045"/>
          </a:xfrm>
        </p:spPr>
        <p:txBody>
          <a:bodyPr anchor="b" anchorCtr="0"/>
          <a:lstStyle>
            <a:lvl1pPr>
              <a:defRPr b="1" cap="all" baseline="0">
                <a:solidFill>
                  <a:schemeClr val="accent3"/>
                </a:solidFill>
              </a:defRPr>
            </a:lvl1pPr>
          </a:lstStyle>
          <a:p>
            <a:r>
              <a:rPr lang="en-US" dirty="0"/>
              <a:t>CLICK TO EDIT TITLE</a:t>
            </a:r>
          </a:p>
        </p:txBody>
      </p:sp>
      <p:sp>
        <p:nvSpPr>
          <p:cNvPr id="8" name="Text Placeholder 5"/>
          <p:cNvSpPr>
            <a:spLocks noGrp="1"/>
          </p:cNvSpPr>
          <p:nvPr>
            <p:ph type="body" sz="quarter" idx="10" hasCustomPrompt="1"/>
          </p:nvPr>
        </p:nvSpPr>
        <p:spPr>
          <a:xfrm>
            <a:off x="12113939" y="7553871"/>
            <a:ext cx="10303991" cy="1800200"/>
          </a:xfrm>
          <a:prstGeom prst="rect">
            <a:avLst/>
          </a:prstGeom>
        </p:spPr>
        <p:txBody>
          <a:bodyPr/>
          <a:lstStyle>
            <a:lvl1pPr>
              <a:defRPr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Grid Large">
    <p:bg>
      <p:bgPr>
        <a:solidFill>
          <a:schemeClr val="bg1"/>
        </a:solidFill>
        <a:effectLst/>
      </p:bgPr>
    </p:bg>
    <p:spTree>
      <p:nvGrpSpPr>
        <p:cNvPr id="1" name=""/>
        <p:cNvGrpSpPr/>
        <p:nvPr/>
      </p:nvGrpSpPr>
      <p:grpSpPr>
        <a:xfrm>
          <a:off x="0" y="0"/>
          <a:ext cx="0" cy="0"/>
          <a:chOff x="0" y="0"/>
          <a:chExt cx="0" cy="0"/>
        </a:xfrm>
      </p:grpSpPr>
      <p:sp>
        <p:nvSpPr>
          <p:cNvPr id="8" name="Picture Placeholder 5"/>
          <p:cNvSpPr>
            <a:spLocks noGrp="1" noChangeAspect="1"/>
          </p:cNvSpPr>
          <p:nvPr>
            <p:ph type="pic" sz="quarter" idx="20" hasCustomPrompt="1"/>
          </p:nvPr>
        </p:nvSpPr>
        <p:spPr>
          <a:xfrm>
            <a:off x="0" y="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9" name="Picture Placeholder 5"/>
          <p:cNvSpPr>
            <a:spLocks noGrp="1" noChangeAspect="1"/>
          </p:cNvSpPr>
          <p:nvPr>
            <p:ph type="pic" sz="quarter" idx="21" hasCustomPrompt="1"/>
          </p:nvPr>
        </p:nvSpPr>
        <p:spPr>
          <a:xfrm>
            <a:off x="0" y="685800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10" name="Picture Placeholder 5"/>
          <p:cNvSpPr>
            <a:spLocks noGrp="1" noChangeAspect="1"/>
          </p:cNvSpPr>
          <p:nvPr>
            <p:ph type="pic" sz="quarter" idx="22" hasCustomPrompt="1"/>
          </p:nvPr>
        </p:nvSpPr>
        <p:spPr>
          <a:xfrm>
            <a:off x="6858000" y="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11" name="Picture Placeholder 5"/>
          <p:cNvSpPr>
            <a:spLocks noGrp="1" noChangeAspect="1"/>
          </p:cNvSpPr>
          <p:nvPr>
            <p:ph type="pic" sz="quarter" idx="23" hasCustomPrompt="1"/>
          </p:nvPr>
        </p:nvSpPr>
        <p:spPr>
          <a:xfrm>
            <a:off x="6858000" y="685800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2" name="Title 1"/>
          <p:cNvSpPr>
            <a:spLocks noGrp="1"/>
          </p:cNvSpPr>
          <p:nvPr>
            <p:ph type="title" hasCustomPrompt="1"/>
          </p:nvPr>
        </p:nvSpPr>
        <p:spPr>
          <a:xfrm>
            <a:off x="14935994" y="3276547"/>
            <a:ext cx="8136904" cy="2049792"/>
          </a:xfrm>
        </p:spPr>
        <p:txBody>
          <a:bodyPr/>
          <a:lstStyle/>
          <a:p>
            <a:r>
              <a:rPr lang="en-US" dirty="0"/>
              <a:t>Click to </a:t>
            </a:r>
            <a:r>
              <a:rPr lang="en-US"/>
              <a:t>edit Headline</a:t>
            </a:r>
            <a:endParaRPr lang="en-US" dirty="0"/>
          </a:p>
        </p:txBody>
      </p:sp>
      <p:sp>
        <p:nvSpPr>
          <p:cNvPr id="15" name="Text Placeholder 8"/>
          <p:cNvSpPr>
            <a:spLocks noGrp="1"/>
          </p:cNvSpPr>
          <p:nvPr>
            <p:ph type="body" sz="quarter" idx="16" hasCustomPrompt="1"/>
          </p:nvPr>
        </p:nvSpPr>
        <p:spPr>
          <a:xfrm>
            <a:off x="14982341" y="6463061"/>
            <a:ext cx="8137525" cy="3799566"/>
          </a:xfrm>
        </p:spPr>
        <p:txBody>
          <a:bodyPr/>
          <a:lstStyle>
            <a:lvl1pPr marL="0" indent="0">
              <a:buNone/>
              <a:defRPr/>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16" name="Text Placeholder 3"/>
          <p:cNvSpPr>
            <a:spLocks noGrp="1"/>
          </p:cNvSpPr>
          <p:nvPr>
            <p:ph type="body" sz="quarter" idx="10" hasCustomPrompt="1"/>
          </p:nvPr>
        </p:nvSpPr>
        <p:spPr>
          <a:xfrm>
            <a:off x="14952490" y="5410994"/>
            <a:ext cx="8197229" cy="677108"/>
          </a:xfrm>
        </p:spPr>
        <p:txBody>
          <a:bodyPr/>
          <a:lstStyle>
            <a:lvl1pPr marL="0" indent="0">
              <a:lnSpc>
                <a:spcPct val="100000"/>
              </a:lnSpc>
              <a:buNone/>
              <a:defRPr sz="4400" b="1" cap="all" baseline="0"/>
            </a:lvl1pPr>
          </a:lstStyle>
          <a:p>
            <a:pPr lvl="0"/>
            <a:r>
              <a:rPr lang="en-US" dirty="0"/>
              <a:t>CLICK TO SUBHEAD</a:t>
            </a:r>
          </a:p>
        </p:txBody>
      </p:sp>
      <p:sp>
        <p:nvSpPr>
          <p:cNvPr id="12" name="Text Placeholder 4"/>
          <p:cNvSpPr>
            <a:spLocks noGrp="1"/>
          </p:cNvSpPr>
          <p:nvPr>
            <p:ph type="body" sz="quarter" idx="12" hasCustomPrompt="1"/>
          </p:nvPr>
        </p:nvSpPr>
        <p:spPr>
          <a:xfrm>
            <a:off x="14982341" y="10897394"/>
            <a:ext cx="6933406" cy="607795"/>
          </a:xfrm>
        </p:spPr>
        <p:txBody>
          <a:bodyPr/>
          <a:lstStyle>
            <a:lvl1pPr marL="457200" indent="-457200">
              <a:buFontTx/>
              <a:buBlip>
                <a:blip r:embed="rId2"/>
              </a:buBlip>
              <a:defRPr/>
            </a:lvl1pPr>
          </a:lstStyle>
          <a:p>
            <a:pPr lvl="0"/>
            <a:r>
              <a:rPr lang="en-US" dirty="0"/>
              <a:t>Click to add bulleted list</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Grid With Text">
    <p:bg>
      <p:bgPr>
        <a:solidFill>
          <a:schemeClr val="bg1"/>
        </a:solidFill>
        <a:effectLst/>
      </p:bgPr>
    </p:bg>
    <p:spTree>
      <p:nvGrpSpPr>
        <p:cNvPr id="1" name=""/>
        <p:cNvGrpSpPr/>
        <p:nvPr/>
      </p:nvGrpSpPr>
      <p:grpSpPr>
        <a:xfrm>
          <a:off x="0" y="0"/>
          <a:ext cx="0" cy="0"/>
          <a:chOff x="0" y="0"/>
          <a:chExt cx="0" cy="0"/>
        </a:xfrm>
      </p:grpSpPr>
      <p:sp>
        <p:nvSpPr>
          <p:cNvPr id="13" name="Picture Placeholder 5"/>
          <p:cNvSpPr>
            <a:spLocks noGrp="1" noChangeAspect="1"/>
          </p:cNvSpPr>
          <p:nvPr>
            <p:ph type="pic" sz="quarter" idx="10" hasCustomPrompt="1"/>
          </p:nvPr>
        </p:nvSpPr>
        <p:spPr>
          <a:xfrm>
            <a:off x="0"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4" name="Picture Placeholder 5"/>
          <p:cNvSpPr>
            <a:spLocks noGrp="1" noChangeAspect="1"/>
          </p:cNvSpPr>
          <p:nvPr>
            <p:ph type="pic" sz="quarter" idx="11" hasCustomPrompt="1"/>
          </p:nvPr>
        </p:nvSpPr>
        <p:spPr>
          <a:xfrm>
            <a:off x="4572000"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5" name="Picture Placeholder 5"/>
          <p:cNvSpPr>
            <a:spLocks noGrp="1" noChangeAspect="1"/>
          </p:cNvSpPr>
          <p:nvPr>
            <p:ph type="pic" sz="quarter" idx="12" hasCustomPrompt="1"/>
          </p:nvPr>
        </p:nvSpPr>
        <p:spPr>
          <a:xfrm>
            <a:off x="9144000"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6" name="Picture Placeholder 5"/>
          <p:cNvSpPr>
            <a:spLocks noGrp="1" noChangeAspect="1"/>
          </p:cNvSpPr>
          <p:nvPr>
            <p:ph type="pic" sz="quarter" idx="15" hasCustomPrompt="1"/>
          </p:nvPr>
        </p:nvSpPr>
        <p:spPr>
          <a:xfrm>
            <a:off x="0"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7" name="Picture Placeholder 5"/>
          <p:cNvSpPr>
            <a:spLocks noGrp="1" noChangeAspect="1"/>
          </p:cNvSpPr>
          <p:nvPr>
            <p:ph type="pic" sz="quarter" idx="16" hasCustomPrompt="1"/>
          </p:nvPr>
        </p:nvSpPr>
        <p:spPr>
          <a:xfrm>
            <a:off x="4572000"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8" name="Picture Placeholder 5"/>
          <p:cNvSpPr>
            <a:spLocks noGrp="1" noChangeAspect="1"/>
          </p:cNvSpPr>
          <p:nvPr>
            <p:ph type="pic" sz="quarter" idx="17" hasCustomPrompt="1"/>
          </p:nvPr>
        </p:nvSpPr>
        <p:spPr>
          <a:xfrm>
            <a:off x="9144000"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9" name="Picture Placeholder 5"/>
          <p:cNvSpPr>
            <a:spLocks noGrp="1" noChangeAspect="1"/>
          </p:cNvSpPr>
          <p:nvPr>
            <p:ph type="pic" sz="quarter" idx="20" hasCustomPrompt="1"/>
          </p:nvPr>
        </p:nvSpPr>
        <p:spPr>
          <a:xfrm>
            <a:off x="0"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20" name="Picture Placeholder 5"/>
          <p:cNvSpPr>
            <a:spLocks noGrp="1" noChangeAspect="1"/>
          </p:cNvSpPr>
          <p:nvPr>
            <p:ph type="pic" sz="quarter" idx="21" hasCustomPrompt="1"/>
          </p:nvPr>
        </p:nvSpPr>
        <p:spPr>
          <a:xfrm>
            <a:off x="4572000"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21" name="Picture Placeholder 5"/>
          <p:cNvSpPr>
            <a:spLocks noGrp="1" noChangeAspect="1"/>
          </p:cNvSpPr>
          <p:nvPr>
            <p:ph type="pic" sz="quarter" idx="22" hasCustomPrompt="1"/>
          </p:nvPr>
        </p:nvSpPr>
        <p:spPr>
          <a:xfrm>
            <a:off x="9144000"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2" name="Title 1"/>
          <p:cNvSpPr>
            <a:spLocks noGrp="1"/>
          </p:cNvSpPr>
          <p:nvPr>
            <p:ph type="title" hasCustomPrompt="1"/>
          </p:nvPr>
        </p:nvSpPr>
        <p:spPr>
          <a:xfrm>
            <a:off x="14952490" y="3276547"/>
            <a:ext cx="8136904" cy="2049792"/>
          </a:xfrm>
        </p:spPr>
        <p:txBody>
          <a:bodyPr/>
          <a:lstStyle>
            <a:lvl1pPr>
              <a:defRPr b="1" baseline="0">
                <a:latin typeface="Franklin Gothic Demi" panose="020B0703020102020204" pitchFamily="34" charset="0"/>
              </a:defRPr>
            </a:lvl1pPr>
          </a:lstStyle>
          <a:p>
            <a:r>
              <a:rPr lang="en-US" dirty="0"/>
              <a:t>Click to edit Headline</a:t>
            </a:r>
          </a:p>
        </p:txBody>
      </p:sp>
      <p:sp>
        <p:nvSpPr>
          <p:cNvPr id="25" name="Text Placeholder 8"/>
          <p:cNvSpPr>
            <a:spLocks noGrp="1"/>
          </p:cNvSpPr>
          <p:nvPr>
            <p:ph type="body" sz="quarter" idx="23" hasCustomPrompt="1"/>
          </p:nvPr>
        </p:nvSpPr>
        <p:spPr>
          <a:xfrm>
            <a:off x="14982341" y="6463061"/>
            <a:ext cx="8137525" cy="3799566"/>
          </a:xfrm>
        </p:spPr>
        <p:txBody>
          <a:bodyPr/>
          <a:lstStyle>
            <a:lvl1pPr marL="0" indent="0">
              <a:buNone/>
              <a:defRPr/>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26" name="Text Placeholder 3"/>
          <p:cNvSpPr>
            <a:spLocks noGrp="1"/>
          </p:cNvSpPr>
          <p:nvPr>
            <p:ph type="body" sz="quarter" idx="24" hasCustomPrompt="1"/>
          </p:nvPr>
        </p:nvSpPr>
        <p:spPr>
          <a:xfrm>
            <a:off x="14952490" y="5410994"/>
            <a:ext cx="8197229" cy="677108"/>
          </a:xfrm>
        </p:spPr>
        <p:txBody>
          <a:bodyPr/>
          <a:lstStyle>
            <a:lvl1pPr marL="0" indent="0">
              <a:lnSpc>
                <a:spcPct val="100000"/>
              </a:lnSpc>
              <a:buNone/>
              <a:defRPr sz="4400" b="1" cap="all" baseline="0"/>
            </a:lvl1pPr>
          </a:lstStyle>
          <a:p>
            <a:pPr lvl="0"/>
            <a:r>
              <a:rPr lang="en-US" dirty="0"/>
              <a:t>CLICK TO SUBHEAD</a:t>
            </a:r>
          </a:p>
        </p:txBody>
      </p:sp>
      <p:sp>
        <p:nvSpPr>
          <p:cNvPr id="22" name="Text Placeholder 4"/>
          <p:cNvSpPr>
            <a:spLocks noGrp="1"/>
          </p:cNvSpPr>
          <p:nvPr>
            <p:ph type="body" sz="quarter" idx="25" hasCustomPrompt="1"/>
          </p:nvPr>
        </p:nvSpPr>
        <p:spPr>
          <a:xfrm>
            <a:off x="14982341" y="10844335"/>
            <a:ext cx="6933406" cy="607795"/>
          </a:xfrm>
        </p:spPr>
        <p:txBody>
          <a:bodyPr/>
          <a:lstStyle>
            <a:lvl1pPr marL="457200" indent="-457200">
              <a:buFontTx/>
              <a:buBlip>
                <a:blip r:embed="rId2"/>
              </a:buBlip>
              <a:defRPr/>
            </a:lvl1pPr>
          </a:lstStyle>
          <a:p>
            <a:pPr lvl="0"/>
            <a:r>
              <a:rPr lang="en-US" dirty="0"/>
              <a:t>Click to add bulleted list</a:t>
            </a:r>
          </a:p>
        </p:txBody>
      </p:sp>
    </p:spTree>
    <p:extLst>
      <p:ext uri="{BB962C8B-B14F-4D97-AF65-F5344CB8AC3E}">
        <p14:creationId xmlns:p14="http://schemas.microsoft.com/office/powerpoint/2010/main" val="171658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ntr" presetSubtype="0" fill="hold" grpId="0" nodeType="withEffect">
                                  <p:stCondLst>
                                    <p:cond delay="16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par>
                                <p:cTn id="26" presetID="10" presetClass="entr" presetSubtype="0" fill="hold" grpId="0" nodeType="withEffect">
                                  <p:stCondLst>
                                    <p:cond delay="120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000"/>
                                        <p:tgtEl>
                                          <p:spTgt spid="20"/>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Photo Grid">
    <p:bg>
      <p:bgPr>
        <a:solidFill>
          <a:schemeClr val="tx1"/>
        </a:solid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743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35" name="Picture Placeholder 5"/>
          <p:cNvSpPr>
            <a:spLocks noGrp="1" noChangeAspect="1"/>
          </p:cNvSpPr>
          <p:nvPr>
            <p:ph type="pic" sz="quarter" idx="11" hasCustomPrompt="1"/>
          </p:nvPr>
        </p:nvSpPr>
        <p:spPr>
          <a:xfrm>
            <a:off x="5315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6" name="Picture Placeholder 5"/>
          <p:cNvSpPr>
            <a:spLocks noGrp="1" noChangeAspect="1"/>
          </p:cNvSpPr>
          <p:nvPr>
            <p:ph type="pic" sz="quarter" idx="12" hasCustomPrompt="1"/>
          </p:nvPr>
        </p:nvSpPr>
        <p:spPr>
          <a:xfrm>
            <a:off x="9887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7" name="Picture Placeholder 5"/>
          <p:cNvSpPr>
            <a:spLocks noGrp="1" noChangeAspect="1"/>
          </p:cNvSpPr>
          <p:nvPr>
            <p:ph type="pic" sz="quarter" idx="13" hasCustomPrompt="1"/>
          </p:nvPr>
        </p:nvSpPr>
        <p:spPr>
          <a:xfrm>
            <a:off x="14459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8" name="Picture Placeholder 5"/>
          <p:cNvSpPr>
            <a:spLocks noGrp="1" noChangeAspect="1"/>
          </p:cNvSpPr>
          <p:nvPr>
            <p:ph type="pic" sz="quarter" idx="14" hasCustomPrompt="1"/>
          </p:nvPr>
        </p:nvSpPr>
        <p:spPr>
          <a:xfrm>
            <a:off x="19031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9" name="Picture Placeholder 5"/>
          <p:cNvSpPr>
            <a:spLocks noGrp="1" noChangeAspect="1"/>
          </p:cNvSpPr>
          <p:nvPr>
            <p:ph type="pic" sz="quarter" idx="15" hasCustomPrompt="1"/>
          </p:nvPr>
        </p:nvSpPr>
        <p:spPr>
          <a:xfrm>
            <a:off x="743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0" name="Picture Placeholder 5"/>
          <p:cNvSpPr>
            <a:spLocks noGrp="1" noChangeAspect="1"/>
          </p:cNvSpPr>
          <p:nvPr>
            <p:ph type="pic" sz="quarter" idx="16" hasCustomPrompt="1"/>
          </p:nvPr>
        </p:nvSpPr>
        <p:spPr>
          <a:xfrm>
            <a:off x="5315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1" name="Picture Placeholder 5"/>
          <p:cNvSpPr>
            <a:spLocks noGrp="1" noChangeAspect="1"/>
          </p:cNvSpPr>
          <p:nvPr>
            <p:ph type="pic" sz="quarter" idx="17" hasCustomPrompt="1"/>
          </p:nvPr>
        </p:nvSpPr>
        <p:spPr>
          <a:xfrm>
            <a:off x="9887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2" name="Picture Placeholder 5"/>
          <p:cNvSpPr>
            <a:spLocks noGrp="1" noChangeAspect="1"/>
          </p:cNvSpPr>
          <p:nvPr>
            <p:ph type="pic" sz="quarter" idx="18" hasCustomPrompt="1"/>
          </p:nvPr>
        </p:nvSpPr>
        <p:spPr>
          <a:xfrm>
            <a:off x="14459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3" name="Picture Placeholder 5"/>
          <p:cNvSpPr>
            <a:spLocks noGrp="1" noChangeAspect="1"/>
          </p:cNvSpPr>
          <p:nvPr>
            <p:ph type="pic" sz="quarter" idx="19" hasCustomPrompt="1"/>
          </p:nvPr>
        </p:nvSpPr>
        <p:spPr>
          <a:xfrm>
            <a:off x="19031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4" name="Picture Placeholder 5"/>
          <p:cNvSpPr>
            <a:spLocks noGrp="1" noChangeAspect="1"/>
          </p:cNvSpPr>
          <p:nvPr>
            <p:ph type="pic" sz="quarter" idx="20" hasCustomPrompt="1"/>
          </p:nvPr>
        </p:nvSpPr>
        <p:spPr>
          <a:xfrm>
            <a:off x="743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45" name="Picture Placeholder 5"/>
          <p:cNvSpPr>
            <a:spLocks noGrp="1" noChangeAspect="1"/>
          </p:cNvSpPr>
          <p:nvPr>
            <p:ph type="pic" sz="quarter" idx="21" hasCustomPrompt="1"/>
          </p:nvPr>
        </p:nvSpPr>
        <p:spPr>
          <a:xfrm>
            <a:off x="5315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6" name="Picture Placeholder 5"/>
          <p:cNvSpPr>
            <a:spLocks noGrp="1" noChangeAspect="1"/>
          </p:cNvSpPr>
          <p:nvPr>
            <p:ph type="pic" sz="quarter" idx="22" hasCustomPrompt="1"/>
          </p:nvPr>
        </p:nvSpPr>
        <p:spPr>
          <a:xfrm>
            <a:off x="9887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7" name="Picture Placeholder 5"/>
          <p:cNvSpPr>
            <a:spLocks noGrp="1" noChangeAspect="1"/>
          </p:cNvSpPr>
          <p:nvPr>
            <p:ph type="pic" sz="quarter" idx="23" hasCustomPrompt="1"/>
          </p:nvPr>
        </p:nvSpPr>
        <p:spPr>
          <a:xfrm>
            <a:off x="14459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8" name="Picture Placeholder 5"/>
          <p:cNvSpPr>
            <a:spLocks noGrp="1" noChangeAspect="1"/>
          </p:cNvSpPr>
          <p:nvPr>
            <p:ph type="pic" sz="quarter" idx="24" hasCustomPrompt="1"/>
          </p:nvPr>
        </p:nvSpPr>
        <p:spPr>
          <a:xfrm>
            <a:off x="19031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Tree>
    <p:extLst>
      <p:ext uri="{BB962C8B-B14F-4D97-AF65-F5344CB8AC3E}">
        <p14:creationId xmlns:p14="http://schemas.microsoft.com/office/powerpoint/2010/main" val="55829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par>
                                <p:cTn id="8" presetID="10" presetClass="entr" presetSubtype="0" fill="hold" grpId="0" nodeType="withEffect">
                                  <p:stCondLst>
                                    <p:cond delay="12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3000"/>
                                        <p:tgtEl>
                                          <p:spTgt spid="35"/>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3000"/>
                                        <p:tgtEl>
                                          <p:spTgt spid="36"/>
                                        </p:tgtEl>
                                      </p:cBhvr>
                                    </p:animEffect>
                                  </p:childTnLst>
                                </p:cTn>
                              </p:par>
                              <p:par>
                                <p:cTn id="14" presetID="10" presetClass="entr" presetSubtype="0" fill="hold" grpId="0" nodeType="withEffect">
                                  <p:stCondLst>
                                    <p:cond delay="130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3000"/>
                                        <p:tgtEl>
                                          <p:spTgt spid="37"/>
                                        </p:tgtEl>
                                      </p:cBhvr>
                                    </p:animEffect>
                                  </p:childTnLst>
                                </p:cTn>
                              </p:par>
                              <p:par>
                                <p:cTn id="17" presetID="10" presetClass="entr" presetSubtype="0" fill="hold" grpId="0" nodeType="withEffect">
                                  <p:stCondLst>
                                    <p:cond delay="70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3000"/>
                                        <p:tgtEl>
                                          <p:spTgt spid="38"/>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30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3000"/>
                                        <p:tgtEl>
                                          <p:spTgt spid="40"/>
                                        </p:tgtEl>
                                      </p:cBhvr>
                                    </p:animEffect>
                                  </p:childTnLst>
                                </p:cTn>
                              </p:par>
                              <p:par>
                                <p:cTn id="26" presetID="10" presetClass="entr" presetSubtype="0" fill="hold" grpId="0" nodeType="withEffect">
                                  <p:stCondLst>
                                    <p:cond delay="10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3000"/>
                                        <p:tgtEl>
                                          <p:spTgt spid="41"/>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3000"/>
                                        <p:tgtEl>
                                          <p:spTgt spid="42"/>
                                        </p:tgtEl>
                                      </p:cBhvr>
                                    </p:animEffect>
                                  </p:childTnLst>
                                </p:cTn>
                              </p:par>
                              <p:par>
                                <p:cTn id="32" presetID="10" presetClass="entr" presetSubtype="0" fill="hold" grpId="0" nodeType="withEffect">
                                  <p:stCondLst>
                                    <p:cond delay="80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3000"/>
                                        <p:tgtEl>
                                          <p:spTgt spid="43"/>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3000"/>
                                        <p:tgtEl>
                                          <p:spTgt spid="44"/>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3000"/>
                                        <p:tgtEl>
                                          <p:spTgt spid="45"/>
                                        </p:tgtEl>
                                      </p:cBhvr>
                                    </p:animEffect>
                                  </p:childTnLst>
                                </p:cTn>
                              </p:par>
                              <p:par>
                                <p:cTn id="41" presetID="10" presetClass="entr" presetSubtype="0" fill="hold" grpId="0" nodeType="withEffect">
                                  <p:stCondLst>
                                    <p:cond delay="90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3000"/>
                                        <p:tgtEl>
                                          <p:spTgt spid="4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3000"/>
                                        <p:tgtEl>
                                          <p:spTgt spid="47"/>
                                        </p:tgtEl>
                                      </p:cBhvr>
                                    </p:animEffect>
                                  </p:childTnLst>
                                </p:cTn>
                              </p:par>
                              <p:par>
                                <p:cTn id="47" presetID="10" presetClass="entr" presetSubtype="0" fill="hold" grpId="0" nodeType="withEffect">
                                  <p:stCondLst>
                                    <p:cond delay="20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3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 Screen Photo">
    <p:spTree>
      <p:nvGrpSpPr>
        <p:cNvPr id="1" name=""/>
        <p:cNvGrpSpPr/>
        <p:nvPr/>
      </p:nvGrpSpPr>
      <p:grpSpPr>
        <a:xfrm>
          <a:off x="0" y="0"/>
          <a:ext cx="0" cy="0"/>
          <a:chOff x="0" y="0"/>
          <a:chExt cx="0" cy="0"/>
        </a:xfrm>
      </p:grpSpPr>
      <p:sp>
        <p:nvSpPr>
          <p:cNvPr id="5" name="Picture Placeholder 5"/>
          <p:cNvSpPr>
            <a:spLocks noGrp="1"/>
          </p:cNvSpPr>
          <p:nvPr>
            <p:ph type="pic" sz="quarter" idx="22" hasCustomPrompt="1"/>
          </p:nvPr>
        </p:nvSpPr>
        <p:spPr>
          <a:xfrm>
            <a:off x="0" y="0"/>
            <a:ext cx="24385588" cy="13717588"/>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32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Or, drag your photo on to this box. </a:t>
            </a:r>
            <a:br>
              <a:rPr lang="en-US" dirty="0"/>
            </a:br>
            <a:r>
              <a:rPr lang="en-US" dirty="0"/>
              <a:t>To change photo, delete it and a new placeholder will appear.</a:t>
            </a:r>
          </a:p>
        </p:txBody>
      </p:sp>
    </p:spTree>
    <p:extLst>
      <p:ext uri="{BB962C8B-B14F-4D97-AF65-F5344CB8AC3E}">
        <p14:creationId xmlns:p14="http://schemas.microsoft.com/office/powerpoint/2010/main" val="35560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ull Screen Video">
    <p:spTree>
      <p:nvGrpSpPr>
        <p:cNvPr id="1" name=""/>
        <p:cNvGrpSpPr/>
        <p:nvPr/>
      </p:nvGrpSpPr>
      <p:grpSpPr>
        <a:xfrm>
          <a:off x="0" y="0"/>
          <a:ext cx="0" cy="0"/>
          <a:chOff x="0" y="0"/>
          <a:chExt cx="0" cy="0"/>
        </a:xfrm>
      </p:grpSpPr>
      <p:sp>
        <p:nvSpPr>
          <p:cNvPr id="6" name="Media Placeholder 5"/>
          <p:cNvSpPr>
            <a:spLocks noGrp="1"/>
          </p:cNvSpPr>
          <p:nvPr>
            <p:ph type="media" sz="quarter" idx="10" hasCustomPrompt="1"/>
          </p:nvPr>
        </p:nvSpPr>
        <p:spPr>
          <a:xfrm>
            <a:off x="0" y="0"/>
            <a:ext cx="24385588" cy="13717588"/>
          </a:xfrm>
          <a:prstGeom prst="rect">
            <a:avLst/>
          </a:prstGeom>
          <a:pattFill prst="lgCheck">
            <a:fgClr>
              <a:schemeClr val="tx2">
                <a:lumMod val="10000"/>
                <a:lumOff val="90000"/>
              </a:schemeClr>
            </a:fgClr>
            <a:bgClr>
              <a:schemeClr val="bg1"/>
            </a:bgClr>
          </a:pattFill>
        </p:spPr>
        <p:txBody>
          <a:bodyPr vert="horz" wrap="none" lIns="0" rIns="0" anchor="t" anchorCtr="0">
            <a:noAutofit/>
          </a:bodyPr>
          <a:lstStyle>
            <a:lvl1pPr marL="0" indent="0" algn="ctr">
              <a:buNone/>
              <a:defRPr sz="9600" b="0" baseline="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marL="914424" marR="0" lvl="0" indent="-914424" algn="l" defTabSz="2438462" rtl="0" eaLnBrk="1" fontAlgn="auto" latinLnBrk="0" hangingPunct="1">
              <a:lnSpc>
                <a:spcPct val="100000"/>
              </a:lnSpc>
              <a:spcBef>
                <a:spcPct val="20000"/>
              </a:spcBef>
              <a:spcAft>
                <a:spcPts val="0"/>
              </a:spcAft>
              <a:buClrTx/>
              <a:buSzTx/>
              <a:tabLst/>
              <a:defRPr/>
            </a:pPr>
            <a:r>
              <a:rPr lang="en-US" dirty="0"/>
              <a:t>Click Icon to add Video</a:t>
            </a:r>
          </a:p>
        </p:txBody>
      </p:sp>
    </p:spTree>
    <p:extLst>
      <p:ext uri="{BB962C8B-B14F-4D97-AF65-F5344CB8AC3E}">
        <p14:creationId xmlns:p14="http://schemas.microsoft.com/office/powerpoint/2010/main" val="167388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e End">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9955138"/>
            <a:ext cx="24385588" cy="1477328"/>
          </a:xfrm>
          <a:prstGeom prst="rect">
            <a:avLst/>
          </a:prstGeom>
        </p:spPr>
        <p:txBody>
          <a:bodyPr wrap="square" lIns="0" tIns="0" rIns="0" bIns="0">
            <a:spAutoFit/>
          </a:bodyPr>
          <a:lstStyle>
            <a:lvl1pPr marL="0" marR="0" indent="0" algn="ctr" defTabSz="2438462" rtl="0" eaLnBrk="1" fontAlgn="auto" latinLnBrk="0" hangingPunct="1">
              <a:lnSpc>
                <a:spcPct val="100000"/>
              </a:lnSpc>
              <a:spcBef>
                <a:spcPct val="0"/>
              </a:spcBef>
              <a:spcAft>
                <a:spcPts val="0"/>
              </a:spcAft>
              <a:buClrTx/>
              <a:buSzTx/>
              <a:buFontTx/>
              <a:buNone/>
              <a:tabLst>
                <a:tab pos="3641634" algn="l"/>
              </a:tabLst>
              <a:defRPr sz="9600" b="1" i="0" cap="all" baseline="0">
                <a:solidFill>
                  <a:schemeClr val="tx1"/>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a:lstStyle>
          <a:p>
            <a:r>
              <a:rPr lang="en-US" dirty="0"/>
              <a:t>Click to add text</a:t>
            </a:r>
            <a:endParaRPr lang="ru-RU" dirty="0"/>
          </a:p>
        </p:txBody>
      </p:sp>
      <p:pic>
        <p:nvPicPr>
          <p:cNvPr id="17" name="Picture 16"/>
          <p:cNvPicPr>
            <a:picLocks noChangeAspect="1"/>
          </p:cNvPicPr>
          <p:nvPr userDrawn="1"/>
        </p:nvPicPr>
        <p:blipFill>
          <a:blip r:embed="rId2"/>
          <a:stretch>
            <a:fillRect/>
          </a:stretch>
        </p:blipFill>
        <p:spPr>
          <a:xfrm>
            <a:off x="10176570" y="2826346"/>
            <a:ext cx="4032448" cy="4438594"/>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91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attern 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stretch>
            <a:fillRect/>
          </a:stretch>
        </p:blipFill>
        <p:spPr>
          <a:xfrm>
            <a:off x="3353594" y="4725194"/>
            <a:ext cx="3918523" cy="4313195"/>
          </a:xfrm>
          <a:prstGeom prst="rect">
            <a:avLst/>
          </a:prstGeom>
        </p:spPr>
      </p:pic>
      <p:cxnSp>
        <p:nvCxnSpPr>
          <p:cNvPr id="4" name="Straight Connector 3"/>
          <p:cNvCxnSpPr/>
          <p:nvPr userDrawn="1"/>
        </p:nvCxnSpPr>
        <p:spPr>
          <a:xfrm>
            <a:off x="10680626" y="2034258"/>
            <a:ext cx="0" cy="96490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12120786" y="4554538"/>
            <a:ext cx="10513168" cy="2693045"/>
          </a:xfrm>
        </p:spPr>
        <p:txBody>
          <a:bodyPr anchor="b" anchorCtr="0"/>
          <a:lstStyle>
            <a:lvl1pPr>
              <a:defRPr b="1" cap="all" baseline="0">
                <a:solidFill>
                  <a:schemeClr val="accent3"/>
                </a:solidFill>
              </a:defRPr>
            </a:lvl1pPr>
          </a:lstStyle>
          <a:p>
            <a:r>
              <a:rPr lang="en-US" dirty="0"/>
              <a:t>CLICK TO EDIT TITLE</a:t>
            </a:r>
          </a:p>
        </p:txBody>
      </p:sp>
      <p:sp>
        <p:nvSpPr>
          <p:cNvPr id="10" name="Text Placeholder 5"/>
          <p:cNvSpPr>
            <a:spLocks noGrp="1"/>
          </p:cNvSpPr>
          <p:nvPr>
            <p:ph type="body" sz="quarter" idx="10" hasCustomPrompt="1"/>
          </p:nvPr>
        </p:nvSpPr>
        <p:spPr>
          <a:xfrm>
            <a:off x="12120786" y="7535615"/>
            <a:ext cx="10513168" cy="1800200"/>
          </a:xfrm>
          <a:prstGeom prst="rect">
            <a:avLst/>
          </a:prstGeom>
        </p:spPr>
        <p:txBody>
          <a:bodyPr/>
          <a:lstStyle>
            <a:lvl1pPr>
              <a:defRPr b="1" i="0" cap="all" baseline="0">
                <a:solidFill>
                  <a:schemeClr val="bg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10">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2" presetClass="entr" presetSubtype="2"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p:tgtEl>
                          <p:spTgt spid="10"/>
                        </p:tgtEl>
                        <p:attrNameLst>
                          <p:attrName>ppt_x</p:attrName>
                        </p:attrNameLst>
                      </p:cBhvr>
                      <p:tavLst>
                        <p:tav tm="0">
                          <p:val>
                            <p:strVal val="#ppt_x+#ppt_w*1.125000"/>
                          </p:val>
                        </p:tav>
                        <p:tav tm="100000">
                          <p:val>
                            <p:strVal val="#ppt_x"/>
                          </p:val>
                        </p:tav>
                      </p:tavLst>
                    </p:anim>
                    <p:animEffect transition="in" filter="wipe(left)">
                      <p:cBhvr>
                        <p:cTn dur="1000"/>
                        <p:tgtEl>
                          <p:spTgt spid="1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attern Tw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stretch>
            <a:fillRect/>
          </a:stretch>
        </p:blipFill>
        <p:spPr>
          <a:xfrm>
            <a:off x="10233533" y="2926599"/>
            <a:ext cx="3918523" cy="4313195"/>
          </a:xfrm>
          <a:prstGeom prst="rect">
            <a:avLst/>
          </a:prstGeom>
        </p:spPr>
      </p:pic>
      <p:sp>
        <p:nvSpPr>
          <p:cNvPr id="7" name="Заголовок 1"/>
          <p:cNvSpPr>
            <a:spLocks noGrp="1"/>
          </p:cNvSpPr>
          <p:nvPr>
            <p:ph type="title" hasCustomPrompt="1"/>
          </p:nvPr>
        </p:nvSpPr>
        <p:spPr>
          <a:xfrm>
            <a:off x="0" y="9485669"/>
            <a:ext cx="24385588" cy="1477328"/>
          </a:xfrm>
          <a:prstGeom prst="rect">
            <a:avLst/>
          </a:prstGeom>
        </p:spPr>
        <p:txBody>
          <a:bodyPr wrap="square" lIns="0" tIns="0" rIns="0" bIns="0">
            <a:spAutoFit/>
          </a:bodyPr>
          <a:lstStyle>
            <a:lvl1pPr marL="0" marR="0" indent="0" algn="ctr" defTabSz="2438462" rtl="0" eaLnBrk="1" fontAlgn="auto" latinLnBrk="0" hangingPunct="1">
              <a:lnSpc>
                <a:spcPct val="100000"/>
              </a:lnSpc>
              <a:spcBef>
                <a:spcPct val="0"/>
              </a:spcBef>
              <a:spcAft>
                <a:spcPts val="0"/>
              </a:spcAft>
              <a:buClrTx/>
              <a:buSzTx/>
              <a:buFontTx/>
              <a:buNone/>
              <a:tabLst>
                <a:tab pos="3641634" algn="l"/>
              </a:tabLst>
              <a:defRPr sz="9600" b="1" i="0" cap="all" baseline="0">
                <a:solidFill>
                  <a:schemeClr val="accent3"/>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a:lstStyle>
          <a:p>
            <a:r>
              <a:rPr lang="en-US" dirty="0"/>
              <a:t>CLICK TO EDIT TITLE</a:t>
            </a:r>
            <a:endParaRPr lang="ru-RU" dirty="0"/>
          </a:p>
        </p:txBody>
      </p:sp>
      <p:sp>
        <p:nvSpPr>
          <p:cNvPr id="16" name="Text Placeholder 15"/>
          <p:cNvSpPr>
            <a:spLocks noGrp="1"/>
          </p:cNvSpPr>
          <p:nvPr>
            <p:ph type="body" sz="quarter" idx="10" hasCustomPrompt="1"/>
          </p:nvPr>
        </p:nvSpPr>
        <p:spPr>
          <a:xfrm>
            <a:off x="0" y="10973991"/>
            <a:ext cx="24385588" cy="925894"/>
          </a:xfrm>
          <a:prstGeom prst="rect">
            <a:avLst/>
          </a:prstGeom>
        </p:spPr>
        <p:txBody>
          <a:bodyPr>
            <a:spAutoFit/>
          </a:bodyPr>
          <a:lstStyle>
            <a:lvl1pPr marL="0" indent="0" algn="ctr">
              <a:buNone/>
              <a:defRPr sz="6000" b="1" i="0" cap="all" baseline="0">
                <a:solidFill>
                  <a:schemeClr val="bg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1219229" indent="0" algn="ctr">
              <a:buNone/>
              <a:defRPr b="1" i="0">
                <a:latin typeface="Archivo" charset="0"/>
                <a:ea typeface="Archivo" charset="0"/>
                <a:cs typeface="Archivo" charset="0"/>
              </a:defRPr>
            </a:lvl2pPr>
            <a:lvl3pPr marL="2438461" indent="0" algn="ctr">
              <a:buNone/>
              <a:defRPr b="1" i="0">
                <a:latin typeface="Archivo" charset="0"/>
                <a:ea typeface="Archivo" charset="0"/>
                <a:cs typeface="Archivo" charset="0"/>
              </a:defRPr>
            </a:lvl3pPr>
            <a:lvl4pPr marL="3657692" indent="0" algn="ctr">
              <a:buNone/>
              <a:defRPr b="1" i="0">
                <a:latin typeface="Archivo" charset="0"/>
                <a:ea typeface="Archivo" charset="0"/>
                <a:cs typeface="Archivo" charset="0"/>
              </a:defRPr>
            </a:lvl4pPr>
            <a:lvl5pPr marL="4876922" indent="0" algn="ctr">
              <a:buNone/>
              <a:defRPr b="1" i="0">
                <a:latin typeface="Archivo" charset="0"/>
                <a:ea typeface="Archivo" charset="0"/>
                <a:cs typeface="Archivo" charset="0"/>
              </a:defRPr>
            </a:lvl5pPr>
          </a:lstStyle>
          <a:p>
            <a:pPr lvl="0"/>
            <a:r>
              <a:rPr lang="en-US" dirty="0"/>
              <a:t>CLICK TO EDIT SUBTITLE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build="p">
        <p:tmplLst>
          <p:tmpl lvl="1">
            <p:tnLst>
              <p:par>
                <p:cTn presetID="42"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1000" fill="hold"/>
                        <p:tgtEl>
                          <p:spTgt spid="1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With Photo">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3324089" y="4639497"/>
            <a:ext cx="4032448" cy="4438594"/>
          </a:xfrm>
          <a:prstGeom prst="rect">
            <a:avLst/>
          </a:prstGeom>
        </p:spPr>
      </p:pic>
      <p:sp>
        <p:nvSpPr>
          <p:cNvPr id="8" name="Picture Placeholder 5"/>
          <p:cNvSpPr>
            <a:spLocks noGrp="1"/>
          </p:cNvSpPr>
          <p:nvPr>
            <p:ph type="pic" sz="quarter" idx="20" hasCustomPrompt="1"/>
          </p:nvPr>
        </p:nvSpPr>
        <p:spPr>
          <a:xfrm>
            <a:off x="10680626" y="0"/>
            <a:ext cx="13704962" cy="13717588"/>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lnSpc>
                <a:spcPts val="2500"/>
              </a:lnSpc>
              <a:spcBef>
                <a:spcPts val="0"/>
              </a:spcBef>
              <a:buNone/>
              <a:defRPr sz="1800" b="0" i="0" cap="all" baseline="0">
                <a:latin typeface="Franklin Gothic Book Regular"/>
                <a:ea typeface="Franklin Gothic Book Regular"/>
                <a:cs typeface="Franklin Gothic Book Regular"/>
              </a:defRPr>
            </a:lvl1pPr>
          </a:lstStyle>
          <a:p>
            <a:r>
              <a:rPr lang="en-US" dirty="0"/>
              <a:t>Click icon to add photo.</a:t>
            </a:r>
            <a:br>
              <a:rPr lang="en-US" dirty="0"/>
            </a:br>
            <a:r>
              <a:rPr lang="en-US" dirty="0"/>
              <a:t>To change photo, delete it and a new placeholder will appear.</a:t>
            </a:r>
          </a:p>
        </p:txBody>
      </p:sp>
      <p:sp>
        <p:nvSpPr>
          <p:cNvPr id="2" name="Title 1"/>
          <p:cNvSpPr>
            <a:spLocks noGrp="1"/>
          </p:cNvSpPr>
          <p:nvPr>
            <p:ph type="title" hasCustomPrompt="1"/>
          </p:nvPr>
        </p:nvSpPr>
        <p:spPr>
          <a:xfrm>
            <a:off x="12120786" y="5334794"/>
            <a:ext cx="10513168" cy="1346522"/>
          </a:xfrm>
        </p:spPr>
        <p:txBody>
          <a:bodyPr anchor="b" anchorCtr="0"/>
          <a:lstStyle>
            <a:lvl1pPr>
              <a:defRPr b="1" cap="all" baseline="0">
                <a:solidFill>
                  <a:schemeClr val="bg1"/>
                </a:solidFill>
              </a:defRPr>
            </a:lvl1pPr>
          </a:lstStyle>
          <a:p>
            <a:r>
              <a:rPr lang="en-US" dirty="0"/>
              <a:t>CLICK TO EDIT</a:t>
            </a:r>
          </a:p>
        </p:txBody>
      </p:sp>
      <p:sp>
        <p:nvSpPr>
          <p:cNvPr id="10" name="Text Placeholder 5"/>
          <p:cNvSpPr>
            <a:spLocks noGrp="1"/>
          </p:cNvSpPr>
          <p:nvPr>
            <p:ph type="body" sz="quarter" idx="10" hasCustomPrompt="1"/>
          </p:nvPr>
        </p:nvSpPr>
        <p:spPr>
          <a:xfrm>
            <a:off x="12120786" y="6969348"/>
            <a:ext cx="10513168" cy="1800200"/>
          </a:xfrm>
          <a:prstGeom prst="rect">
            <a:avLst/>
          </a:prstGeom>
        </p:spPr>
        <p:txBody>
          <a:bodyPr/>
          <a:lstStyle>
            <a:lvl1pPr>
              <a:defRPr b="1" i="0" cap="all" baseline="0">
                <a:solidFill>
                  <a:schemeClr val="bg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10">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2" presetClass="entr" presetSubtype="2"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p:tgtEl>
                          <p:spTgt spid="10"/>
                        </p:tgtEl>
                        <p:attrNameLst>
                          <p:attrName>ppt_x</p:attrName>
                        </p:attrNameLst>
                      </p:cBhvr>
                      <p:tavLst>
                        <p:tav tm="0">
                          <p:val>
                            <p:strVal val="#ppt_x+#ppt_w*1.125000"/>
                          </p:val>
                        </p:tav>
                        <p:tav tm="100000">
                          <p:val>
                            <p:strVal val="#ppt_x"/>
                          </p:val>
                        </p:tav>
                      </p:tavLst>
                    </p:anim>
                    <p:animEffect transition="in" filter="wipe(left)">
                      <p:cBhvr>
                        <p:cTn dur="1000"/>
                        <p:tgtEl>
                          <p:spTgt spid="10"/>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Minimal One">
    <p:spTree>
      <p:nvGrpSpPr>
        <p:cNvPr id="1" name=""/>
        <p:cNvGrpSpPr/>
        <p:nvPr/>
      </p:nvGrpSpPr>
      <p:grpSpPr>
        <a:xfrm>
          <a:off x="0" y="0"/>
          <a:ext cx="0" cy="0"/>
          <a:chOff x="0" y="0"/>
          <a:chExt cx="0" cy="0"/>
        </a:xfrm>
      </p:grpSpPr>
      <p:cxnSp>
        <p:nvCxnSpPr>
          <p:cNvPr id="4" name="Straight Connector 3"/>
          <p:cNvCxnSpPr/>
          <p:nvPr userDrawn="1"/>
        </p:nvCxnSpPr>
        <p:spPr>
          <a:xfrm>
            <a:off x="10680626" y="2034258"/>
            <a:ext cx="0" cy="96490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12120786" y="4554538"/>
            <a:ext cx="10513168" cy="2693045"/>
          </a:xfrm>
        </p:spPr>
        <p:txBody>
          <a:bodyPr anchor="b" anchorCtr="0"/>
          <a:lstStyle>
            <a:lvl1pPr>
              <a:defRPr b="1" cap="all" baseline="0">
                <a:solidFill>
                  <a:schemeClr val="accent3"/>
                </a:solidFill>
              </a:defRPr>
            </a:lvl1pPr>
          </a:lstStyle>
          <a:p>
            <a:r>
              <a:rPr lang="en-US" dirty="0"/>
              <a:t>CLICK TO EDIT TITLE</a:t>
            </a:r>
          </a:p>
        </p:txBody>
      </p:sp>
      <p:sp>
        <p:nvSpPr>
          <p:cNvPr id="10" name="Text Placeholder 5"/>
          <p:cNvSpPr>
            <a:spLocks noGrp="1"/>
          </p:cNvSpPr>
          <p:nvPr>
            <p:ph type="body" sz="quarter" idx="10" hasCustomPrompt="1"/>
          </p:nvPr>
        </p:nvSpPr>
        <p:spPr>
          <a:xfrm>
            <a:off x="12120786" y="7535615"/>
            <a:ext cx="10513168" cy="1800200"/>
          </a:xfrm>
          <a:prstGeom prst="rect">
            <a:avLst/>
          </a:prstGeom>
        </p:spPr>
        <p:txBody>
          <a:bodyPr/>
          <a:lstStyle>
            <a:lvl1pPr>
              <a:defRPr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pic>
        <p:nvPicPr>
          <p:cNvPr id="6" name="Picture 5"/>
          <p:cNvPicPr>
            <a:picLocks noChangeAspect="1"/>
          </p:cNvPicPr>
          <p:nvPr userDrawn="1"/>
        </p:nvPicPr>
        <p:blipFill>
          <a:blip r:embed="rId2"/>
          <a:stretch>
            <a:fillRect/>
          </a:stretch>
        </p:blipFill>
        <p:spPr>
          <a:xfrm>
            <a:off x="3324089" y="4639497"/>
            <a:ext cx="4032448" cy="4438594"/>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10">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2" presetClass="entr" presetSubtype="2"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p:tgtEl>
                          <p:spTgt spid="10"/>
                        </p:tgtEl>
                        <p:attrNameLst>
                          <p:attrName>ppt_x</p:attrName>
                        </p:attrNameLst>
                      </p:cBhvr>
                      <p:tavLst>
                        <p:tav tm="0">
                          <p:val>
                            <p:strVal val="#ppt_x+#ppt_w*1.125000"/>
                          </p:val>
                        </p:tav>
                        <p:tav tm="100000">
                          <p:val>
                            <p:strVal val="#ppt_x"/>
                          </p:val>
                        </p:tav>
                      </p:tavLst>
                    </p:anim>
                    <p:animEffect transition="in" filter="wipe(left)">
                      <p:cBhvr>
                        <p:cTn dur="1000"/>
                        <p:tgtEl>
                          <p:spTgt spid="10"/>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Minimal Two">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9485669"/>
            <a:ext cx="24385588" cy="1477328"/>
          </a:xfrm>
          <a:prstGeom prst="rect">
            <a:avLst/>
          </a:prstGeom>
        </p:spPr>
        <p:txBody>
          <a:bodyPr wrap="square" lIns="0" tIns="0" rIns="0" bIns="0">
            <a:spAutoFit/>
          </a:bodyPr>
          <a:lstStyle>
            <a:lvl1pPr marL="0" marR="0" indent="0" algn="ctr" defTabSz="2438462" rtl="0" eaLnBrk="1" fontAlgn="auto" latinLnBrk="0" hangingPunct="1">
              <a:lnSpc>
                <a:spcPct val="100000"/>
              </a:lnSpc>
              <a:spcBef>
                <a:spcPct val="0"/>
              </a:spcBef>
              <a:spcAft>
                <a:spcPts val="0"/>
              </a:spcAft>
              <a:buClrTx/>
              <a:buSzTx/>
              <a:buFontTx/>
              <a:buNone/>
              <a:tabLst>
                <a:tab pos="3641634" algn="l"/>
              </a:tabLst>
              <a:defRPr sz="9600" b="1" i="0" cap="all" baseline="0">
                <a:solidFill>
                  <a:schemeClr val="accent3"/>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a:lstStyle>
          <a:p>
            <a:r>
              <a:rPr lang="en-US" dirty="0"/>
              <a:t>CLICK TO EDIT TITLE</a:t>
            </a:r>
            <a:endParaRPr lang="ru-RU" dirty="0"/>
          </a:p>
        </p:txBody>
      </p:sp>
      <p:sp>
        <p:nvSpPr>
          <p:cNvPr id="16" name="Text Placeholder 15"/>
          <p:cNvSpPr>
            <a:spLocks noGrp="1"/>
          </p:cNvSpPr>
          <p:nvPr>
            <p:ph type="body" sz="quarter" idx="10" hasCustomPrompt="1"/>
          </p:nvPr>
        </p:nvSpPr>
        <p:spPr>
          <a:xfrm>
            <a:off x="0" y="10973991"/>
            <a:ext cx="24385588" cy="925894"/>
          </a:xfrm>
          <a:prstGeom prst="rect">
            <a:avLst/>
          </a:prstGeom>
        </p:spPr>
        <p:txBody>
          <a:bodyPr>
            <a:spAutoFit/>
          </a:bodyPr>
          <a:lstStyle>
            <a:lvl1pPr marL="0" indent="0" algn="ctr">
              <a:buNone/>
              <a:defRPr sz="6000"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1219229" indent="0" algn="ctr">
              <a:buNone/>
              <a:defRPr b="1" i="0">
                <a:latin typeface="Archivo" charset="0"/>
                <a:ea typeface="Archivo" charset="0"/>
                <a:cs typeface="Archivo" charset="0"/>
              </a:defRPr>
            </a:lvl2pPr>
            <a:lvl3pPr marL="2438461" indent="0" algn="ctr">
              <a:buNone/>
              <a:defRPr b="1" i="0">
                <a:latin typeface="Archivo" charset="0"/>
                <a:ea typeface="Archivo" charset="0"/>
                <a:cs typeface="Archivo" charset="0"/>
              </a:defRPr>
            </a:lvl3pPr>
            <a:lvl4pPr marL="3657692" indent="0" algn="ctr">
              <a:buNone/>
              <a:defRPr b="1" i="0">
                <a:latin typeface="Archivo" charset="0"/>
                <a:ea typeface="Archivo" charset="0"/>
                <a:cs typeface="Archivo" charset="0"/>
              </a:defRPr>
            </a:lvl4pPr>
            <a:lvl5pPr marL="4876922" indent="0" algn="ctr">
              <a:buNone/>
              <a:defRPr b="1" i="0">
                <a:latin typeface="Archivo" charset="0"/>
                <a:ea typeface="Archivo" charset="0"/>
                <a:cs typeface="Archivo" charset="0"/>
              </a:defRPr>
            </a:lvl5pPr>
          </a:lstStyle>
          <a:p>
            <a:pPr lvl="0"/>
            <a:r>
              <a:rPr lang="en-US" dirty="0"/>
              <a:t>CLICK TO EDIT SUBTITLE</a:t>
            </a:r>
          </a:p>
        </p:txBody>
      </p:sp>
      <p:pic>
        <p:nvPicPr>
          <p:cNvPr id="17" name="Picture 16"/>
          <p:cNvPicPr>
            <a:picLocks noChangeAspect="1"/>
          </p:cNvPicPr>
          <p:nvPr userDrawn="1"/>
        </p:nvPicPr>
        <p:blipFill>
          <a:blip r:embed="rId2"/>
          <a:stretch>
            <a:fillRect/>
          </a:stretch>
        </p:blipFill>
        <p:spPr>
          <a:xfrm>
            <a:off x="10176570" y="2826346"/>
            <a:ext cx="4032448" cy="4438594"/>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build="p">
        <p:tmplLst>
          <p:tmpl lvl="1">
            <p:tnLst>
              <p:par>
                <p:cTn presetID="42"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1000" fill="hold"/>
                        <p:tgtEl>
                          <p:spTgt spid="1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p:bg>
      <p:bgPr>
        <a:solidFill>
          <a:srgbClr val="FFFFFF">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HEADLINE</a:t>
            </a:r>
          </a:p>
        </p:txBody>
      </p:sp>
      <p:sp>
        <p:nvSpPr>
          <p:cNvPr id="4" name="Text Placeholder 3"/>
          <p:cNvSpPr>
            <a:spLocks noGrp="1"/>
          </p:cNvSpPr>
          <p:nvPr>
            <p:ph type="body" sz="quarter" idx="10" hasCustomPrompt="1"/>
          </p:nvPr>
        </p:nvSpPr>
        <p:spPr>
          <a:xfrm>
            <a:off x="1318989" y="3906466"/>
            <a:ext cx="15554325" cy="830997"/>
          </a:xfrm>
        </p:spPr>
        <p:txBody>
          <a:bodyPr/>
          <a:lstStyle>
            <a:lvl1pPr marL="0" indent="0">
              <a:lnSpc>
                <a:spcPct val="100000"/>
              </a:lnSpc>
              <a:buNone/>
              <a:defRPr sz="5400" b="1" cap="all" baseline="0"/>
            </a:lvl1pPr>
          </a:lstStyle>
          <a:p>
            <a:pPr lvl="0"/>
            <a:r>
              <a:rPr lang="en-US" dirty="0"/>
              <a:t>CLICK TO ADD SUBHEAD</a:t>
            </a:r>
          </a:p>
        </p:txBody>
      </p:sp>
      <p:sp>
        <p:nvSpPr>
          <p:cNvPr id="10" name="Text Placeholder 9"/>
          <p:cNvSpPr>
            <a:spLocks noGrp="1"/>
          </p:cNvSpPr>
          <p:nvPr>
            <p:ph type="body" sz="quarter" idx="11" hasCustomPrompt="1"/>
          </p:nvPr>
        </p:nvSpPr>
        <p:spPr>
          <a:xfrm>
            <a:off x="5711825" y="5922690"/>
            <a:ext cx="15986025" cy="4078039"/>
          </a:xfrm>
        </p:spPr>
        <p:txBody>
          <a:bodyPr/>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volorit</a:t>
            </a:r>
            <a:r>
              <a:rPr lang="en-US" dirty="0"/>
              <a:t> </a:t>
            </a:r>
            <a:r>
              <a:rPr lang="en-US" dirty="0" err="1"/>
              <a:t>iorem</a:t>
            </a:r>
            <a:r>
              <a:rPr lang="en-US" dirty="0"/>
              <a:t>. Bea </a:t>
            </a:r>
            <a:r>
              <a:rPr lang="en-US" dirty="0" err="1"/>
              <a:t>cus</a:t>
            </a:r>
            <a:r>
              <a:rPr lang="en-US" dirty="0"/>
              <a:t> </a:t>
            </a:r>
            <a:r>
              <a:rPr lang="en-US" dirty="0" err="1"/>
              <a:t>eatis</a:t>
            </a:r>
            <a:r>
              <a:rPr lang="en-US" dirty="0"/>
              <a:t> </a:t>
            </a:r>
            <a:r>
              <a:rPr lang="en-US" dirty="0" err="1"/>
              <a:t>aut</a:t>
            </a:r>
            <a:r>
              <a:rPr lang="en-US" dirty="0"/>
              <a:t> </a:t>
            </a:r>
            <a:r>
              <a:rPr lang="en-US" dirty="0" err="1"/>
              <a:t>accus</a:t>
            </a:r>
            <a:r>
              <a:rPr lang="en-US" dirty="0"/>
              <a:t>, ne </a:t>
            </a:r>
            <a:r>
              <a:rPr lang="en-US" dirty="0" err="1"/>
              <a:t>molenda</a:t>
            </a:r>
            <a:r>
              <a:rPr lang="en-US" dirty="0"/>
              <a:t> </a:t>
            </a:r>
            <a:r>
              <a:rPr lang="en-US" dirty="0" err="1"/>
              <a:t>invelit</a:t>
            </a:r>
            <a:r>
              <a:rPr lang="en-US" dirty="0"/>
              <a:t> </a:t>
            </a:r>
            <a:r>
              <a:rPr lang="en-US" dirty="0" err="1"/>
              <a:t>iurepudae</a:t>
            </a:r>
            <a:r>
              <a:rPr lang="en-US" dirty="0"/>
              <a:t> </a:t>
            </a:r>
            <a:r>
              <a:rPr lang="en-US" dirty="0" err="1"/>
              <a:t>maximin</a:t>
            </a:r>
            <a:r>
              <a:rPr lang="en-US" dirty="0"/>
              <a:t> </a:t>
            </a:r>
            <a:r>
              <a:rPr lang="en-US" dirty="0" err="1"/>
              <a:t>imagnate</a:t>
            </a:r>
            <a:r>
              <a:rPr lang="en-US" dirty="0"/>
              <a:t> </a:t>
            </a:r>
            <a:r>
              <a:rPr lang="en-US" dirty="0" err="1"/>
              <a:t>officima</a:t>
            </a:r>
            <a:r>
              <a:rPr lang="en-US" dirty="0"/>
              <a:t> </a:t>
            </a:r>
            <a:r>
              <a:rPr lang="en-US" dirty="0" err="1"/>
              <a:t>corruptas</a:t>
            </a:r>
            <a:r>
              <a:rPr lang="en-US" dirty="0"/>
              <a:t> </a:t>
            </a:r>
            <a:r>
              <a:rPr lang="en-US" dirty="0" err="1"/>
              <a:t>simoditam</a:t>
            </a:r>
            <a:r>
              <a:rPr lang="en-US" dirty="0"/>
              <a:t> </a:t>
            </a:r>
            <a:r>
              <a:rPr lang="en-US" dirty="0" err="1"/>
              <a:t>repersp</a:t>
            </a:r>
            <a:r>
              <a:rPr lang="en-US" dirty="0"/>
              <a:t> </a:t>
            </a:r>
            <a:r>
              <a:rPr lang="en-US" dirty="0" err="1"/>
              <a:t>erumenimi</a:t>
            </a:r>
            <a:r>
              <a:rPr lang="en-US" dirty="0"/>
              <a:t>, </a:t>
            </a:r>
            <a:r>
              <a:rPr lang="en-US" dirty="0" err="1"/>
              <a:t>sitate</a:t>
            </a:r>
            <a:r>
              <a:rPr lang="en-US" dirty="0"/>
              <a:t> </a:t>
            </a:r>
            <a:r>
              <a:rPr lang="en-US" dirty="0" err="1"/>
              <a:t>vel</a:t>
            </a:r>
            <a:r>
              <a:rPr lang="en-US" dirty="0"/>
              <a:t> </a:t>
            </a:r>
            <a:r>
              <a:rPr lang="en-US" dirty="0" err="1"/>
              <a:t>maio</a:t>
            </a:r>
            <a:r>
              <a:rPr lang="en-US" dirty="0"/>
              <a:t>. </a:t>
            </a:r>
            <a:r>
              <a:rPr lang="en-US" dirty="0" err="1"/>
              <a:t>Incias</a:t>
            </a:r>
            <a:r>
              <a:rPr lang="en-US" dirty="0"/>
              <a:t> et </a:t>
            </a:r>
            <a:r>
              <a:rPr lang="en-US" dirty="0" err="1"/>
              <a:t>volupta</a:t>
            </a:r>
            <a:r>
              <a:rPr lang="en-US" dirty="0"/>
              <a:t> </a:t>
            </a:r>
            <a:r>
              <a:rPr lang="en-US" dirty="0" err="1"/>
              <a:t>ecestet</a:t>
            </a:r>
            <a:r>
              <a:rPr lang="en-US" dirty="0"/>
              <a:t>, </a:t>
            </a:r>
            <a:r>
              <a:rPr lang="en-US" dirty="0" err="1"/>
              <a:t>aut</a:t>
            </a:r>
            <a:r>
              <a:rPr lang="en-US" dirty="0"/>
              <a:t> </a:t>
            </a:r>
            <a:r>
              <a:rPr lang="en-US" dirty="0" err="1"/>
              <a:t>eum</a:t>
            </a:r>
            <a:r>
              <a:rPr lang="en-US" dirty="0"/>
              <a:t> am </a:t>
            </a:r>
            <a:r>
              <a:rPr lang="en-US" dirty="0" err="1"/>
              <a:t>ipic</a:t>
            </a:r>
            <a:r>
              <a:rPr lang="en-US" dirty="0"/>
              <a:t> tempore </a:t>
            </a:r>
            <a:r>
              <a:rPr lang="en-US" dirty="0" err="1"/>
              <a:t>explandam</a:t>
            </a:r>
            <a:r>
              <a:rPr lang="en-US" dirty="0"/>
              <a:t>. </a:t>
            </a:r>
          </a:p>
        </p:txBody>
      </p:sp>
      <p:sp>
        <p:nvSpPr>
          <p:cNvPr id="5" name="Text Placeholder 4"/>
          <p:cNvSpPr>
            <a:spLocks noGrp="1"/>
          </p:cNvSpPr>
          <p:nvPr>
            <p:ph type="body" sz="quarter" idx="12" hasCustomPrompt="1"/>
          </p:nvPr>
        </p:nvSpPr>
        <p:spPr>
          <a:xfrm>
            <a:off x="5711825" y="10882058"/>
            <a:ext cx="6933406" cy="607795"/>
          </a:xfrm>
        </p:spPr>
        <p:txBody>
          <a:bodyPr/>
          <a:lstStyle>
            <a:lvl1pPr marL="457200" indent="-457200">
              <a:buFontTx/>
              <a:buBlip>
                <a:blip r:embed="rId2"/>
              </a:buBlip>
              <a:defRPr/>
            </a:lvl1pPr>
          </a:lstStyle>
          <a:p>
            <a:pPr lvl="0"/>
            <a:r>
              <a:rPr lang="en-US" dirty="0"/>
              <a:t>Click to add bulleted list</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8" name="Text Placeholder 9"/>
          <p:cNvSpPr>
            <a:spLocks noGrp="1"/>
          </p:cNvSpPr>
          <p:nvPr>
            <p:ph type="body" sz="quarter" idx="11" hasCustomPrompt="1"/>
          </p:nvPr>
        </p:nvSpPr>
        <p:spPr>
          <a:xfrm>
            <a:off x="5711825" y="5922690"/>
            <a:ext cx="16706105" cy="4757713"/>
          </a:xfrm>
        </p:spPr>
        <p:txBody>
          <a:bodyPr numCol="2" spcCol="914400"/>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suntiusdae</a:t>
            </a:r>
            <a:r>
              <a:rPr lang="en-US" dirty="0"/>
              <a:t> </a:t>
            </a:r>
            <a:r>
              <a:rPr lang="en-US" dirty="0" err="1"/>
              <a:t>nihicidem</a:t>
            </a:r>
            <a:r>
              <a:rPr lang="en-US" dirty="0"/>
              <a:t> rem. Bea </a:t>
            </a:r>
            <a:r>
              <a:rPr lang="en-US" dirty="0" err="1"/>
              <a:t>cus</a:t>
            </a:r>
            <a:r>
              <a:rPr lang="en-US" dirty="0"/>
              <a:t> </a:t>
            </a:r>
            <a:r>
              <a:rPr lang="en-US" dirty="0" err="1"/>
              <a:t>eatis</a:t>
            </a:r>
            <a:r>
              <a:rPr lang="en-US" dirty="0"/>
              <a:t> </a:t>
            </a:r>
            <a:r>
              <a:rPr lang="en-US" dirty="0" err="1"/>
              <a:t>aut</a:t>
            </a:r>
            <a:r>
              <a:rPr lang="en-US" dirty="0"/>
              <a:t> </a:t>
            </a:r>
            <a:r>
              <a:rPr lang="en-US" dirty="0" err="1"/>
              <a:t>accus</a:t>
            </a:r>
            <a:r>
              <a:rPr lang="en-US" dirty="0"/>
              <a:t>, ne </a:t>
            </a:r>
            <a:r>
              <a:rPr lang="en-US" dirty="0" err="1"/>
              <a:t>molenda</a:t>
            </a:r>
            <a:r>
              <a:rPr lang="en-US" dirty="0"/>
              <a:t> </a:t>
            </a:r>
            <a:r>
              <a:rPr lang="en-US" dirty="0" err="1"/>
              <a:t>invelit</a:t>
            </a:r>
            <a:r>
              <a:rPr lang="en-US" dirty="0"/>
              <a:t> </a:t>
            </a:r>
            <a:r>
              <a:rPr lang="en-US" dirty="0" err="1"/>
              <a:t>iurepudae</a:t>
            </a:r>
            <a:r>
              <a:rPr lang="en-US" dirty="0"/>
              <a:t> </a:t>
            </a:r>
            <a:r>
              <a:rPr lang="en-US" dirty="0" err="1"/>
              <a:t>maximin</a:t>
            </a:r>
            <a:r>
              <a:rPr lang="en-US" dirty="0"/>
              <a:t> </a:t>
            </a:r>
            <a:r>
              <a:rPr lang="en-US" dirty="0" err="1"/>
              <a:t>imagnate</a:t>
            </a:r>
            <a:r>
              <a:rPr lang="en-US" dirty="0"/>
              <a:t> </a:t>
            </a:r>
            <a:r>
              <a:rPr lang="en-US" dirty="0" err="1"/>
              <a:t>officima</a:t>
            </a:r>
            <a:r>
              <a:rPr lang="en-US" dirty="0"/>
              <a:t> </a:t>
            </a:r>
            <a:r>
              <a:rPr lang="en-US" dirty="0" err="1"/>
              <a:t>corruptas</a:t>
            </a:r>
            <a:r>
              <a:rPr lang="en-US" dirty="0"/>
              <a:t> </a:t>
            </a:r>
            <a:r>
              <a:rPr lang="en-US" dirty="0" err="1"/>
              <a:t>simoditam</a:t>
            </a:r>
            <a:r>
              <a:rPr lang="en-US" dirty="0"/>
              <a:t> </a:t>
            </a:r>
            <a:r>
              <a:rPr lang="en-US" dirty="0" err="1"/>
              <a:t>repersp</a:t>
            </a:r>
            <a:r>
              <a:rPr lang="en-US" dirty="0"/>
              <a:t> </a:t>
            </a:r>
            <a:r>
              <a:rPr lang="en-US" dirty="0" err="1"/>
              <a:t>erumenimi</a:t>
            </a:r>
            <a:r>
              <a:rPr lang="en-US" dirty="0"/>
              <a:t>, </a:t>
            </a:r>
            <a:r>
              <a:rPr lang="en-US" dirty="0" err="1"/>
              <a:t>sitate</a:t>
            </a:r>
            <a:r>
              <a:rPr lang="en-US" dirty="0"/>
              <a:t> </a:t>
            </a:r>
            <a:r>
              <a:rPr lang="en-US" dirty="0" err="1"/>
              <a:t>vel</a:t>
            </a:r>
            <a:r>
              <a:rPr lang="en-US" dirty="0"/>
              <a:t> </a:t>
            </a:r>
            <a:r>
              <a:rPr lang="en-US" dirty="0" err="1"/>
              <a:t>maio</a:t>
            </a:r>
            <a:r>
              <a:rPr lang="en-US" dirty="0"/>
              <a:t>. </a:t>
            </a:r>
            <a:r>
              <a:rPr lang="en-US" dirty="0" err="1"/>
              <a:t>Incias</a:t>
            </a:r>
            <a:r>
              <a:rPr lang="en-US" dirty="0"/>
              <a:t> et </a:t>
            </a:r>
            <a:r>
              <a:rPr lang="en-US" dirty="0" err="1"/>
              <a:t>volupta</a:t>
            </a:r>
            <a:r>
              <a:rPr lang="en-US" dirty="0"/>
              <a:t> </a:t>
            </a:r>
            <a:r>
              <a:rPr lang="en-US" dirty="0" err="1"/>
              <a:t>ecestet</a:t>
            </a:r>
            <a:r>
              <a:rPr lang="en-US" dirty="0"/>
              <a:t>, </a:t>
            </a:r>
            <a:r>
              <a:rPr lang="en-US" dirty="0" err="1"/>
              <a:t>aut</a:t>
            </a:r>
            <a:r>
              <a:rPr lang="en-US" dirty="0"/>
              <a:t> </a:t>
            </a:r>
            <a:r>
              <a:rPr lang="en-US" dirty="0" err="1"/>
              <a:t>eum</a:t>
            </a:r>
            <a:r>
              <a:rPr lang="en-US" dirty="0"/>
              <a:t> am </a:t>
            </a:r>
            <a:r>
              <a:rPr lang="en-US" dirty="0" err="1"/>
              <a:t>ipic</a:t>
            </a:r>
            <a:r>
              <a:rPr lang="en-US" dirty="0"/>
              <a:t> tempore </a:t>
            </a:r>
            <a:r>
              <a:rPr lang="en-US" dirty="0" err="1"/>
              <a:t>explandam</a:t>
            </a:r>
            <a:r>
              <a:rPr lang="en-US" dirty="0"/>
              <a:t> arum </a:t>
            </a:r>
            <a:r>
              <a:rPr lang="en-US" dirty="0" err="1"/>
              <a:t>sapicimus</a:t>
            </a:r>
            <a:r>
              <a:rPr lang="en-US" dirty="0"/>
              <a:t> </a:t>
            </a:r>
            <a:r>
              <a:rPr lang="en-US" dirty="0" err="1"/>
              <a:t>apidi</a:t>
            </a:r>
            <a:r>
              <a:rPr lang="en-US" dirty="0"/>
              <a:t> </a:t>
            </a:r>
            <a:r>
              <a:rPr lang="en-US" dirty="0" err="1"/>
              <a:t>occates</a:t>
            </a:r>
            <a:r>
              <a:rPr lang="en-US" dirty="0"/>
              <a:t> quae ne </a:t>
            </a:r>
            <a:r>
              <a:rPr lang="en-US" dirty="0" err="1"/>
              <a:t>porem</a:t>
            </a:r>
            <a:r>
              <a:rPr lang="en-US" dirty="0"/>
              <a:t> </a:t>
            </a:r>
            <a:r>
              <a:rPr lang="en-US" dirty="0" err="1"/>
              <a:t>quis</a:t>
            </a:r>
            <a:r>
              <a:rPr lang="en-US" dirty="0"/>
              <a:t> sum quae et et </a:t>
            </a:r>
            <a:r>
              <a:rPr lang="en-US" dirty="0" err="1"/>
              <a:t>libus</a:t>
            </a:r>
            <a:r>
              <a:rPr lang="en-US" dirty="0"/>
              <a:t> </a:t>
            </a:r>
            <a:r>
              <a:rPr lang="en-US" dirty="0" err="1"/>
              <a:t>quis</a:t>
            </a:r>
            <a:r>
              <a:rPr lang="en-US" dirty="0"/>
              <a:t> et lit </a:t>
            </a:r>
            <a:r>
              <a:rPr lang="en-US" dirty="0" err="1"/>
              <a:t>repra</a:t>
            </a:r>
            <a:r>
              <a:rPr lang="en-US" dirty="0"/>
              <a:t> </a:t>
            </a:r>
            <a:r>
              <a:rPr lang="en-US" dirty="0" err="1"/>
              <a:t>nat</a:t>
            </a:r>
            <a:r>
              <a:rPr lang="en-US" dirty="0"/>
              <a:t> </a:t>
            </a:r>
            <a:r>
              <a:rPr lang="en-US" dirty="0" err="1"/>
              <a:t>ventios</a:t>
            </a:r>
            <a:r>
              <a:rPr lang="en-US" dirty="0"/>
              <a:t> </a:t>
            </a:r>
            <a:r>
              <a:rPr lang="en-US" dirty="0" err="1"/>
              <a:t>nonsectatio</a:t>
            </a:r>
            <a:r>
              <a:rPr lang="en-US" dirty="0"/>
              <a:t> </a:t>
            </a:r>
            <a:r>
              <a:rPr lang="en-US" dirty="0" err="1"/>
              <a:t>venis</a:t>
            </a:r>
            <a:r>
              <a:rPr lang="en-US" dirty="0"/>
              <a:t> ate non nus.</a:t>
            </a:r>
          </a:p>
        </p:txBody>
      </p:sp>
      <p:sp>
        <p:nvSpPr>
          <p:cNvPr id="5" name="Title 1"/>
          <p:cNvSpPr>
            <a:spLocks noGrp="1"/>
          </p:cNvSpPr>
          <p:nvPr>
            <p:ph type="title" hasCustomPrompt="1"/>
          </p:nvPr>
        </p:nvSpPr>
        <p:spPr>
          <a:xfrm>
            <a:off x="1292454" y="2521471"/>
            <a:ext cx="21032788" cy="1218282"/>
          </a:xfrm>
        </p:spPr>
        <p:txBody>
          <a:bodyPr/>
          <a:lstStyle/>
          <a:p>
            <a:r>
              <a:rPr lang="en-US" dirty="0"/>
              <a:t>CLICK TO ADD HEADLINE</a:t>
            </a:r>
          </a:p>
        </p:txBody>
      </p:sp>
      <p:sp>
        <p:nvSpPr>
          <p:cNvPr id="6" name="Text Placeholder 3"/>
          <p:cNvSpPr>
            <a:spLocks noGrp="1"/>
          </p:cNvSpPr>
          <p:nvPr>
            <p:ph type="body" sz="quarter" idx="10" hasCustomPrompt="1"/>
          </p:nvPr>
        </p:nvSpPr>
        <p:spPr>
          <a:xfrm>
            <a:off x="1318989" y="3906466"/>
            <a:ext cx="15554325" cy="830997"/>
          </a:xfrm>
        </p:spPr>
        <p:txBody>
          <a:bodyPr/>
          <a:lstStyle>
            <a:lvl1pPr marL="0" indent="0">
              <a:lnSpc>
                <a:spcPct val="100000"/>
              </a:lnSpc>
              <a:buNone/>
              <a:defRPr sz="5400" b="1" cap="all" baseline="0"/>
            </a:lvl1pPr>
          </a:lstStyle>
          <a:p>
            <a:pPr lvl="0"/>
            <a:r>
              <a:rPr lang="en-US" dirty="0"/>
              <a:t>CLICK TO ADD SUBHEAD</a:t>
            </a:r>
          </a:p>
        </p:txBody>
      </p:sp>
      <p:sp>
        <p:nvSpPr>
          <p:cNvPr id="7" name="Text Placeholder 4"/>
          <p:cNvSpPr>
            <a:spLocks noGrp="1"/>
          </p:cNvSpPr>
          <p:nvPr>
            <p:ph type="body" sz="quarter" idx="12" hasCustomPrompt="1"/>
          </p:nvPr>
        </p:nvSpPr>
        <p:spPr>
          <a:xfrm>
            <a:off x="5711825" y="11432599"/>
            <a:ext cx="6933406" cy="607795"/>
          </a:xfrm>
        </p:spPr>
        <p:txBody>
          <a:bodyPr/>
          <a:lstStyle>
            <a:lvl1pPr marL="457200" indent="-457200">
              <a:buFontTx/>
              <a:buBlip>
                <a:blip r:embed="rId2"/>
              </a:buBlip>
              <a:defRPr/>
            </a:lvl1pPr>
          </a:lstStyle>
          <a:p>
            <a:pPr lvl="0"/>
            <a:r>
              <a:rPr lang="en-US" dirty="0"/>
              <a:t>Click to add bulleted list</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12120786" y="4381773"/>
            <a:ext cx="8428162" cy="2693045"/>
          </a:xfrm>
          <a:prstGeom prst="rect">
            <a:avLst/>
          </a:prstGeom>
        </p:spPr>
        <p:txBody>
          <a:bodyPr vert="horz" wrap="square" lIns="0" tIns="0" rIns="0" bIns="0" rtlCol="0" anchor="ctr">
            <a:spAutoFit/>
          </a:bodyPr>
          <a:lstStyle/>
          <a:p>
            <a:pPr lvl="0"/>
            <a:r>
              <a:rPr lang="en-US" dirty="0"/>
              <a:t>CLICK TO EDIT TITLE</a:t>
            </a:r>
          </a:p>
        </p:txBody>
      </p:sp>
      <p:sp>
        <p:nvSpPr>
          <p:cNvPr id="10" name="Text Placeholder 5"/>
          <p:cNvSpPr txBox="1">
            <a:spLocks/>
          </p:cNvSpPr>
          <p:nvPr userDrawn="1"/>
        </p:nvSpPr>
        <p:spPr>
          <a:xfrm>
            <a:off x="12120786" y="7434858"/>
            <a:ext cx="8428162" cy="1800200"/>
          </a:xfrm>
          <a:prstGeom prst="rect">
            <a:avLst/>
          </a:prstGeom>
        </p:spPr>
        <p:txBody>
          <a:bodyPr/>
          <a:lstStyle>
            <a:lvl1pPr marL="0" indent="0" algn="l" defTabSz="914400" rtl="0" eaLnBrk="1" latinLnBrk="0" hangingPunct="1">
              <a:lnSpc>
                <a:spcPts val="6500"/>
              </a:lnSpc>
              <a:spcBef>
                <a:spcPts val="1000"/>
              </a:spcBef>
              <a:buFont typeface="Arial"/>
              <a:buNone/>
              <a:defRPr sz="6000" b="1" i="0" kern="1200" baseline="0">
                <a:solidFill>
                  <a:schemeClr val="tx1"/>
                </a:solidFill>
                <a:latin typeface="Archivo" charset="0"/>
                <a:ea typeface="Archivo" charset="0"/>
                <a:cs typeface="Archivo"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i="0" dirty="0">
                <a:latin typeface="+mn-lt"/>
              </a:rPr>
              <a:t>CLICK TO EDIT SUBTITLE</a:t>
            </a:r>
          </a:p>
        </p:txBody>
      </p:sp>
    </p:spTree>
    <p:extLst>
      <p:ext uri="{BB962C8B-B14F-4D97-AF65-F5344CB8AC3E}">
        <p14:creationId xmlns:p14="http://schemas.microsoft.com/office/powerpoint/2010/main" val="81283373"/>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0" r:id="rId3"/>
    <p:sldLayoutId id="2147484309" r:id="rId4"/>
    <p:sldLayoutId id="2147484348" r:id="rId5"/>
    <p:sldLayoutId id="2147484346" r:id="rId6"/>
    <p:sldLayoutId id="214748434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ts val="10500"/>
        </a:lnSpc>
        <a:spcBef>
          <a:spcPct val="0"/>
        </a:spcBef>
        <a:buNone/>
        <a:defRPr lang="en-US" sz="9600" b="1" i="0" kern="1200" dirty="0" smtClean="0">
          <a:solidFill>
            <a:schemeClr val="tx1"/>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p:titleStyle>
    <p:bodyStyle>
      <a:lvl1pPr marL="0" indent="0" algn="l" defTabSz="914400" rtl="0" eaLnBrk="1" latinLnBrk="0" hangingPunct="1">
        <a:lnSpc>
          <a:spcPts val="6500"/>
        </a:lnSpc>
        <a:spcBef>
          <a:spcPts val="1000"/>
        </a:spcBef>
        <a:buFont typeface="Arial"/>
        <a:buNone/>
        <a:defRPr sz="6000" b="1" kern="1200" baseline="0">
          <a:solidFill>
            <a:schemeClr val="tx1"/>
          </a:solidFill>
          <a:latin typeface="Archivo Black" charset="0"/>
          <a:ea typeface="Archivo Black" charset="0"/>
          <a:cs typeface="Archivo Black"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Freeform 4"/>
          <p:cNvSpPr/>
          <p:nvPr userDrawn="1"/>
        </p:nvSpPr>
        <p:spPr>
          <a:xfrm>
            <a:off x="2834812" y="0"/>
            <a:ext cx="21550776" cy="13717588"/>
          </a:xfrm>
          <a:custGeom>
            <a:avLst/>
            <a:gdLst>
              <a:gd name="connsiteX0" fmla="*/ 2418781 w 21550776"/>
              <a:gd name="connsiteY0" fmla="*/ 0 h 13717588"/>
              <a:gd name="connsiteX1" fmla="*/ 21550776 w 21550776"/>
              <a:gd name="connsiteY1" fmla="*/ 0 h 13717588"/>
              <a:gd name="connsiteX2" fmla="*/ 21550776 w 21550776"/>
              <a:gd name="connsiteY2" fmla="*/ 13717588 h 13717588"/>
              <a:gd name="connsiteX3" fmla="*/ 0 w 21550776"/>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21550776" h="13717588">
                <a:moveTo>
                  <a:pt x="2418781" y="0"/>
                </a:moveTo>
                <a:lnTo>
                  <a:pt x="21550776" y="0"/>
                </a:lnTo>
                <a:lnTo>
                  <a:pt x="21550776" y="13717588"/>
                </a:lnTo>
                <a:lnTo>
                  <a:pt x="0" y="137175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3" name="Title Placeholder 2"/>
          <p:cNvSpPr>
            <a:spLocks noGrp="1"/>
          </p:cNvSpPr>
          <p:nvPr>
            <p:ph type="title"/>
          </p:nvPr>
        </p:nvSpPr>
        <p:spPr>
          <a:xfrm>
            <a:off x="1292454" y="2521471"/>
            <a:ext cx="21032788" cy="1218282"/>
          </a:xfrm>
          <a:prstGeom prst="rect">
            <a:avLst/>
          </a:prstGeom>
        </p:spPr>
        <p:txBody>
          <a:bodyPr vert="horz" lIns="0" tIns="0" rIns="0" bIns="0" rtlCol="0" anchor="t" anchorCtr="0">
            <a:spAutoFit/>
          </a:bodyPr>
          <a:lstStyle/>
          <a:p>
            <a:r>
              <a:rPr lang="en-US" dirty="0"/>
              <a:t>CLICK TO ADD HEADLINE</a:t>
            </a:r>
          </a:p>
        </p:txBody>
      </p:sp>
      <p:sp>
        <p:nvSpPr>
          <p:cNvPr id="4" name="Text Placeholder 3"/>
          <p:cNvSpPr>
            <a:spLocks noGrp="1"/>
          </p:cNvSpPr>
          <p:nvPr>
            <p:ph type="body" idx="1"/>
          </p:nvPr>
        </p:nvSpPr>
        <p:spPr>
          <a:xfrm>
            <a:off x="1292454" y="4482530"/>
            <a:ext cx="21032788" cy="4680769"/>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3393852"/>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2" r:id="rId4"/>
    <p:sldLayoutId id="2147484323" r:id="rId5"/>
    <p:sldLayoutId id="214748432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2438462" rtl="0" eaLnBrk="1" latinLnBrk="0" hangingPunct="1">
        <a:lnSpc>
          <a:spcPts val="9500"/>
        </a:lnSpc>
        <a:spcBef>
          <a:spcPct val="0"/>
        </a:spcBef>
        <a:buNone/>
        <a:defRPr sz="9000" b="1" i="0" kern="1200" cap="all" baseline="0">
          <a:solidFill>
            <a:schemeClr val="tx1"/>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p:titleStyle>
    <p:bodyStyle>
      <a:lvl1pPr marL="457200" indent="-4572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91440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146304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210312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65176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6705767"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4998"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229"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460"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p:bodyStyle>
    <p:otherStyle>
      <a:defPPr>
        <a:defRPr lang="ru-RU"/>
      </a:defPPr>
      <a:lvl1pPr marL="0" algn="l" defTabSz="2438462" rtl="0" eaLnBrk="1" latinLnBrk="0" hangingPunct="1">
        <a:defRPr sz="4800" kern="1200">
          <a:solidFill>
            <a:schemeClr val="tx1"/>
          </a:solidFill>
          <a:latin typeface="+mn-lt"/>
          <a:ea typeface="+mn-ea"/>
          <a:cs typeface="+mn-cs"/>
        </a:defRPr>
      </a:lvl1pPr>
      <a:lvl2pPr marL="1219231" algn="l" defTabSz="2438462" rtl="0" eaLnBrk="1" latinLnBrk="0" hangingPunct="1">
        <a:defRPr sz="4800" kern="1200">
          <a:solidFill>
            <a:schemeClr val="tx1"/>
          </a:solidFill>
          <a:latin typeface="+mn-lt"/>
          <a:ea typeface="+mn-ea"/>
          <a:cs typeface="+mn-cs"/>
        </a:defRPr>
      </a:lvl2pPr>
      <a:lvl3pPr marL="2438462" algn="l" defTabSz="2438462" rtl="0" eaLnBrk="1" latinLnBrk="0" hangingPunct="1">
        <a:defRPr sz="4800" kern="1200">
          <a:solidFill>
            <a:schemeClr val="tx1"/>
          </a:solidFill>
          <a:latin typeface="+mn-lt"/>
          <a:ea typeface="+mn-ea"/>
          <a:cs typeface="+mn-cs"/>
        </a:defRPr>
      </a:lvl3pPr>
      <a:lvl4pPr marL="3657691" algn="l" defTabSz="2438462" rtl="0" eaLnBrk="1" latinLnBrk="0" hangingPunct="1">
        <a:defRPr sz="4800" kern="1200">
          <a:solidFill>
            <a:schemeClr val="tx1"/>
          </a:solidFill>
          <a:latin typeface="+mn-lt"/>
          <a:ea typeface="+mn-ea"/>
          <a:cs typeface="+mn-cs"/>
        </a:defRPr>
      </a:lvl4pPr>
      <a:lvl5pPr marL="4876922" algn="l" defTabSz="2438462" rtl="0" eaLnBrk="1" latinLnBrk="0" hangingPunct="1">
        <a:defRPr sz="4800" kern="1200">
          <a:solidFill>
            <a:schemeClr val="tx1"/>
          </a:solidFill>
          <a:latin typeface="+mn-lt"/>
          <a:ea typeface="+mn-ea"/>
          <a:cs typeface="+mn-cs"/>
        </a:defRPr>
      </a:lvl5pPr>
      <a:lvl6pPr marL="6096153" algn="l" defTabSz="2438462" rtl="0" eaLnBrk="1" latinLnBrk="0" hangingPunct="1">
        <a:defRPr sz="4800" kern="1200">
          <a:solidFill>
            <a:schemeClr val="tx1"/>
          </a:solidFill>
          <a:latin typeface="+mn-lt"/>
          <a:ea typeface="+mn-ea"/>
          <a:cs typeface="+mn-cs"/>
        </a:defRPr>
      </a:lvl6pPr>
      <a:lvl7pPr marL="7315384" algn="l" defTabSz="2438462" rtl="0" eaLnBrk="1" latinLnBrk="0" hangingPunct="1">
        <a:defRPr sz="4800" kern="1200">
          <a:solidFill>
            <a:schemeClr val="tx1"/>
          </a:solidFill>
          <a:latin typeface="+mn-lt"/>
          <a:ea typeface="+mn-ea"/>
          <a:cs typeface="+mn-cs"/>
        </a:defRPr>
      </a:lvl7pPr>
      <a:lvl8pPr marL="8534613" algn="l" defTabSz="2438462" rtl="0" eaLnBrk="1" latinLnBrk="0" hangingPunct="1">
        <a:defRPr sz="4800" kern="1200">
          <a:solidFill>
            <a:schemeClr val="tx1"/>
          </a:solidFill>
          <a:latin typeface="+mn-lt"/>
          <a:ea typeface="+mn-ea"/>
          <a:cs typeface="+mn-cs"/>
        </a:defRPr>
      </a:lvl8pPr>
      <a:lvl9pPr marL="9753844" algn="l" defTabSz="2438462" rtl="0" eaLnBrk="1" latinLnBrk="0" hangingPunct="1">
        <a:defRPr sz="4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847978" y="5002842"/>
            <a:ext cx="18218024" cy="1800493"/>
          </a:xfrm>
          <a:prstGeom prst="rect">
            <a:avLst/>
          </a:prstGeom>
        </p:spPr>
        <p:txBody>
          <a:bodyPr vert="horz" wrap="square" lIns="0" tIns="0" rIns="0" bIns="0" rtlCol="0" anchor="b" anchorCtr="0">
            <a:spAutoFit/>
          </a:bodyPr>
          <a:lstStyle/>
          <a:p>
            <a:r>
              <a:rPr lang="en-US" dirty="0"/>
              <a:t>CLICK TO EDIT</a:t>
            </a:r>
          </a:p>
        </p:txBody>
      </p:sp>
      <p:sp>
        <p:nvSpPr>
          <p:cNvPr id="13" name="Text Placeholder 12"/>
          <p:cNvSpPr>
            <a:spLocks noGrp="1"/>
          </p:cNvSpPr>
          <p:nvPr>
            <p:ph type="body" idx="1"/>
          </p:nvPr>
        </p:nvSpPr>
        <p:spPr>
          <a:xfrm>
            <a:off x="4847978" y="6902926"/>
            <a:ext cx="16691561" cy="1107996"/>
          </a:xfrm>
          <a:prstGeom prst="rect">
            <a:avLst/>
          </a:prstGeom>
        </p:spPr>
        <p:txBody>
          <a:bodyPr vert="horz" lIns="0" tIns="0" rIns="0" bIns="0" rtlCol="0">
            <a:spAutoFit/>
          </a:bodyPr>
          <a:lstStyle/>
          <a:p>
            <a:pPr lvl="0"/>
            <a:r>
              <a:rPr lang="en-US" dirty="0"/>
              <a:t>CLICK TO EDIT SUBHEAD</a:t>
            </a:r>
          </a:p>
        </p:txBody>
      </p:sp>
    </p:spTree>
    <p:extLst>
      <p:ext uri="{BB962C8B-B14F-4D97-AF65-F5344CB8AC3E}">
        <p14:creationId xmlns:p14="http://schemas.microsoft.com/office/powerpoint/2010/main" val="1675112697"/>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45" r:id="rId4"/>
    <p:sldLayoutId id="214748434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2438462" rtl="0" eaLnBrk="1" latinLnBrk="0" hangingPunct="1">
        <a:spcBef>
          <a:spcPct val="0"/>
        </a:spcBef>
        <a:buNone/>
        <a:defRPr sz="11700" b="1" kern="1200" cap="all" baseline="0">
          <a:solidFill>
            <a:schemeClr val="tx1"/>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p:titleStyle>
    <p:bodyStyle>
      <a:lvl1pPr marL="0" indent="0" algn="l" defTabSz="2438462" rtl="0" eaLnBrk="1" latinLnBrk="0" hangingPunct="1">
        <a:spcBef>
          <a:spcPct val="20000"/>
        </a:spcBef>
        <a:buFont typeface="Arial" panose="020B0604020202020204" pitchFamily="34" charset="0"/>
        <a:buNone/>
        <a:defRPr sz="7200" b="1" i="0" kern="1200" cap="all" baseline="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1219229" indent="0" algn="l" defTabSz="2438462" rtl="0" eaLnBrk="1" latinLnBrk="0" hangingPunct="1">
        <a:spcBef>
          <a:spcPct val="20000"/>
        </a:spcBef>
        <a:buFont typeface="Arial" panose="020B0604020202020204" pitchFamily="34" charset="0"/>
        <a:buNone/>
        <a:defRPr sz="7500" b="1" i="0" kern="1200">
          <a:solidFill>
            <a:schemeClr val="tx1"/>
          </a:solidFill>
          <a:latin typeface="Archivo" charset="0"/>
          <a:ea typeface="Archivo" charset="0"/>
          <a:cs typeface="Archivo" charset="0"/>
        </a:defRPr>
      </a:lvl2pPr>
      <a:lvl3pPr marL="2438461" indent="0" algn="l" defTabSz="2438462" rtl="0" eaLnBrk="1" latinLnBrk="0" hangingPunct="1">
        <a:spcBef>
          <a:spcPct val="20000"/>
        </a:spcBef>
        <a:buFont typeface="Arial" panose="020B0604020202020204" pitchFamily="34" charset="0"/>
        <a:buNone/>
        <a:defRPr sz="6400" b="1" i="0" kern="1200">
          <a:solidFill>
            <a:schemeClr val="tx1"/>
          </a:solidFill>
          <a:latin typeface="Archivo" charset="0"/>
          <a:ea typeface="Archivo" charset="0"/>
          <a:cs typeface="Archivo" charset="0"/>
        </a:defRPr>
      </a:lvl3pPr>
      <a:lvl4pPr marL="3657692" indent="0" algn="l" defTabSz="2438462" rtl="0" eaLnBrk="1" latinLnBrk="0" hangingPunct="1">
        <a:spcBef>
          <a:spcPct val="20000"/>
        </a:spcBef>
        <a:buFont typeface="Arial" panose="020B0604020202020204" pitchFamily="34" charset="0"/>
        <a:buNone/>
        <a:defRPr sz="5300" b="1" i="0" kern="1200">
          <a:solidFill>
            <a:schemeClr val="tx1"/>
          </a:solidFill>
          <a:latin typeface="Archivo" charset="0"/>
          <a:ea typeface="Archivo" charset="0"/>
          <a:cs typeface="Archivo" charset="0"/>
        </a:defRPr>
      </a:lvl4pPr>
      <a:lvl5pPr marL="4876922" indent="0" algn="l" defTabSz="2438462" rtl="0" eaLnBrk="1" latinLnBrk="0" hangingPunct="1">
        <a:spcBef>
          <a:spcPct val="20000"/>
        </a:spcBef>
        <a:buFont typeface="Arial" panose="020B0604020202020204" pitchFamily="34" charset="0"/>
        <a:buNone/>
        <a:defRPr sz="5300" b="1" i="0" kern="1200">
          <a:solidFill>
            <a:schemeClr val="tx1"/>
          </a:solidFill>
          <a:latin typeface="Archivo" charset="0"/>
          <a:ea typeface="Archivo" charset="0"/>
          <a:cs typeface="Archivo" charset="0"/>
        </a:defRPr>
      </a:lvl5pPr>
      <a:lvl6pPr marL="6705767"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4998"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229"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460"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p:bodyStyle>
    <p:otherStyle>
      <a:defPPr>
        <a:defRPr lang="ru-RU"/>
      </a:defPPr>
      <a:lvl1pPr marL="0" algn="l" defTabSz="2438462" rtl="0" eaLnBrk="1" latinLnBrk="0" hangingPunct="1">
        <a:defRPr sz="4800" kern="1200">
          <a:solidFill>
            <a:schemeClr val="tx1"/>
          </a:solidFill>
          <a:latin typeface="+mn-lt"/>
          <a:ea typeface="+mn-ea"/>
          <a:cs typeface="+mn-cs"/>
        </a:defRPr>
      </a:lvl1pPr>
      <a:lvl2pPr marL="1219231" algn="l" defTabSz="2438462" rtl="0" eaLnBrk="1" latinLnBrk="0" hangingPunct="1">
        <a:defRPr sz="4800" kern="1200">
          <a:solidFill>
            <a:schemeClr val="tx1"/>
          </a:solidFill>
          <a:latin typeface="+mn-lt"/>
          <a:ea typeface="+mn-ea"/>
          <a:cs typeface="+mn-cs"/>
        </a:defRPr>
      </a:lvl2pPr>
      <a:lvl3pPr marL="2438462" algn="l" defTabSz="2438462" rtl="0" eaLnBrk="1" latinLnBrk="0" hangingPunct="1">
        <a:defRPr sz="4800" kern="1200">
          <a:solidFill>
            <a:schemeClr val="tx1"/>
          </a:solidFill>
          <a:latin typeface="+mn-lt"/>
          <a:ea typeface="+mn-ea"/>
          <a:cs typeface="+mn-cs"/>
        </a:defRPr>
      </a:lvl3pPr>
      <a:lvl4pPr marL="3657691" algn="l" defTabSz="2438462" rtl="0" eaLnBrk="1" latinLnBrk="0" hangingPunct="1">
        <a:defRPr sz="4800" kern="1200">
          <a:solidFill>
            <a:schemeClr val="tx1"/>
          </a:solidFill>
          <a:latin typeface="+mn-lt"/>
          <a:ea typeface="+mn-ea"/>
          <a:cs typeface="+mn-cs"/>
        </a:defRPr>
      </a:lvl4pPr>
      <a:lvl5pPr marL="4876922" algn="l" defTabSz="2438462" rtl="0" eaLnBrk="1" latinLnBrk="0" hangingPunct="1">
        <a:defRPr sz="4800" kern="1200">
          <a:solidFill>
            <a:schemeClr val="tx1"/>
          </a:solidFill>
          <a:latin typeface="+mn-lt"/>
          <a:ea typeface="+mn-ea"/>
          <a:cs typeface="+mn-cs"/>
        </a:defRPr>
      </a:lvl5pPr>
      <a:lvl6pPr marL="6096153" algn="l" defTabSz="2438462" rtl="0" eaLnBrk="1" latinLnBrk="0" hangingPunct="1">
        <a:defRPr sz="4800" kern="1200">
          <a:solidFill>
            <a:schemeClr val="tx1"/>
          </a:solidFill>
          <a:latin typeface="+mn-lt"/>
          <a:ea typeface="+mn-ea"/>
          <a:cs typeface="+mn-cs"/>
        </a:defRPr>
      </a:lvl6pPr>
      <a:lvl7pPr marL="7315384" algn="l" defTabSz="2438462" rtl="0" eaLnBrk="1" latinLnBrk="0" hangingPunct="1">
        <a:defRPr sz="4800" kern="1200">
          <a:solidFill>
            <a:schemeClr val="tx1"/>
          </a:solidFill>
          <a:latin typeface="+mn-lt"/>
          <a:ea typeface="+mn-ea"/>
          <a:cs typeface="+mn-cs"/>
        </a:defRPr>
      </a:lvl7pPr>
      <a:lvl8pPr marL="8534613" algn="l" defTabSz="2438462" rtl="0" eaLnBrk="1" latinLnBrk="0" hangingPunct="1">
        <a:defRPr sz="4800" kern="1200">
          <a:solidFill>
            <a:schemeClr val="tx1"/>
          </a:solidFill>
          <a:latin typeface="+mn-lt"/>
          <a:ea typeface="+mn-ea"/>
          <a:cs typeface="+mn-cs"/>
        </a:defRPr>
      </a:lvl8pPr>
      <a:lvl9pPr marL="9753844" algn="l" defTabSz="2438462" rtl="0" eaLnBrk="1" latinLnBrk="0" hangingPunct="1">
        <a:defRPr sz="4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73114" y="2251651"/>
            <a:ext cx="8473480" cy="3074688"/>
          </a:xfrm>
          <a:prstGeom prst="rect">
            <a:avLst/>
          </a:prstGeom>
        </p:spPr>
        <p:txBody>
          <a:bodyPr vert="horz" wrap="square" lIns="0" tIns="0" rIns="0" bIns="0" rtlCol="0" anchor="b" anchorCtr="0">
            <a:spAutoFit/>
          </a:bodyPr>
          <a:lstStyle/>
          <a:p>
            <a:r>
              <a:rPr lang="en-US" dirty="0"/>
              <a:t>Click to edit Master title style</a:t>
            </a:r>
          </a:p>
        </p:txBody>
      </p:sp>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3" name="Text Placeholder 2"/>
          <p:cNvSpPr>
            <a:spLocks noGrp="1"/>
          </p:cNvSpPr>
          <p:nvPr>
            <p:ph type="body" idx="1"/>
          </p:nvPr>
        </p:nvSpPr>
        <p:spPr>
          <a:xfrm>
            <a:off x="15073114" y="5687748"/>
            <a:ext cx="8473480" cy="3488134"/>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3150175"/>
      </p:ext>
    </p:extLst>
  </p:cSld>
  <p:clrMap bg1="lt1" tx1="dk1" bg2="lt2" tx2="dk2" accent1="accent1" accent2="accent2" accent3="accent3" accent4="accent4" accent5="accent5" accent6="accent6" hlink="hlink" folHlink="folHlink"/>
  <p:sldLayoutIdLst>
    <p:sldLayoutId id="2147484207" r:id="rId1"/>
    <p:sldLayoutId id="2147484307" r:id="rId2"/>
    <p:sldLayoutId id="2147484204" r:id="rId3"/>
    <p:sldLayoutId id="2147484330" r:id="rId4"/>
    <p:sldLayoutId id="2147484331" r:id="rId5"/>
    <p:sldLayoutId id="214748430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7400" b="1" kern="1200" cap="all" baseline="0">
          <a:solidFill>
            <a:schemeClr val="tx1"/>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p:titleStyle>
    <p:bodyStyle>
      <a:lvl1pPr marL="457200" indent="-457200" algn="l" defTabSz="914400" rtl="0" eaLnBrk="1" latinLnBrk="0" hangingPunct="1">
        <a:lnSpc>
          <a:spcPct val="150000"/>
        </a:lnSpc>
        <a:spcBef>
          <a:spcPts val="1000"/>
        </a:spcBef>
        <a:buClr>
          <a:schemeClr val="accent3"/>
        </a:buClr>
        <a:buSzPct val="120000"/>
        <a:buFont typeface="Wingdings" charset="2"/>
        <a:buChar char="§"/>
        <a:defRPr sz="280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914400" indent="-457200" algn="l" defTabSz="914400" rtl="0" eaLnBrk="1" latinLnBrk="0" hangingPunct="1">
        <a:lnSpc>
          <a:spcPct val="150000"/>
        </a:lnSpc>
        <a:spcBef>
          <a:spcPts val="500"/>
        </a:spcBef>
        <a:buClr>
          <a:schemeClr val="accent3"/>
        </a:buClr>
        <a:buSzPct val="120000"/>
        <a:buFont typeface="Wingdings" charset="2"/>
        <a:buChar char="§"/>
        <a:defRPr sz="280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1371600" indent="-457200" algn="l" defTabSz="914400" rtl="0" eaLnBrk="1" latinLnBrk="0" hangingPunct="1">
        <a:lnSpc>
          <a:spcPct val="150000"/>
        </a:lnSpc>
        <a:spcBef>
          <a:spcPts val="500"/>
        </a:spcBef>
        <a:buClr>
          <a:schemeClr val="accent3"/>
        </a:buClr>
        <a:buSzPct val="120000"/>
        <a:buFont typeface="Wingdings" charset="2"/>
        <a:buChar char="§"/>
        <a:defRPr sz="280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1828800" indent="-457200" algn="l" defTabSz="914400" rtl="0" eaLnBrk="1" latinLnBrk="0" hangingPunct="1">
        <a:lnSpc>
          <a:spcPct val="150000"/>
        </a:lnSpc>
        <a:spcBef>
          <a:spcPts val="500"/>
        </a:spcBef>
        <a:buClr>
          <a:schemeClr val="accent3"/>
        </a:buClr>
        <a:buSzPct val="120000"/>
        <a:buFont typeface="Wingdings" charset="2"/>
        <a:buChar char="§"/>
        <a:defRPr sz="280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286000" indent="-457200" algn="l" defTabSz="914400" rtl="0" eaLnBrk="1" latinLnBrk="0" hangingPunct="1">
        <a:lnSpc>
          <a:spcPct val="150000"/>
        </a:lnSpc>
        <a:spcBef>
          <a:spcPts val="500"/>
        </a:spcBef>
        <a:buClr>
          <a:schemeClr val="accent3"/>
        </a:buClr>
        <a:buSzPct val="120000"/>
        <a:buFont typeface="Wingdings" charset="2"/>
        <a:buChar char="§"/>
        <a:defRPr sz="280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0"/>
            <a:ext cx="21032788" cy="26511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2788" cy="87042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9496543"/>
      </p:ext>
    </p:extLst>
  </p:cSld>
  <p:clrMap bg1="lt1" tx1="dk1" bg2="lt2" tx2="dk2" accent1="accent1" accent2="accent2" accent3="accent3" accent4="accent4" accent5="accent5" accent6="accent6" hlink="hlink" folHlink="folHlink"/>
  <p:sldLayoutIdLst>
    <p:sldLayoutId id="2147484313" r:id="rId1"/>
    <p:sldLayoutId id="214748430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chivo Black" charset="0"/>
          <a:ea typeface="Archivo Black" charset="0"/>
          <a:cs typeface="Archivo Black"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Franklin Gothic Book Regular"/>
          <a:ea typeface="Franklin Gothic Book Regular"/>
          <a:cs typeface="Franklin Gothic Book Regular"/>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Franklin Gothic Book Regular"/>
          <a:ea typeface="Franklin Gothic Book Regular"/>
          <a:cs typeface="Franklin Gothic Book Regular"/>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Franklin Gothic Book Regular"/>
          <a:ea typeface="Franklin Gothic Book Regular"/>
          <a:cs typeface="Franklin Gothic Book Regular"/>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Franklin Gothic Book Regular"/>
          <a:ea typeface="Franklin Gothic Book Regular"/>
          <a:cs typeface="Franklin Gothic Book Regular"/>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Franklin Gothic Book Regular"/>
          <a:ea typeface="Franklin Gothic Book Regular"/>
          <a:cs typeface="Franklin Gothic Book Regular"/>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www.uidaho.edu/human-resources/employees/new-employees"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Onboarding New Employees</a:t>
            </a:r>
          </a:p>
        </p:txBody>
      </p:sp>
      <p:sp>
        <p:nvSpPr>
          <p:cNvPr id="8" name="Text Placeholder 7"/>
          <p:cNvSpPr>
            <a:spLocks noGrp="1"/>
          </p:cNvSpPr>
          <p:nvPr>
            <p:ph type="body" sz="quarter" idx="10"/>
          </p:nvPr>
        </p:nvSpPr>
        <p:spPr/>
        <p:txBody>
          <a:bodyPr/>
          <a:lstStyle/>
          <a:p>
            <a:r>
              <a:rPr lang="en-US" dirty="0"/>
              <a:t>College of Natural Resources</a:t>
            </a:r>
          </a:p>
          <a:p>
            <a:endParaRPr lang="en-US" dirty="0"/>
          </a:p>
        </p:txBody>
      </p:sp>
    </p:spTree>
    <p:extLst>
      <p:ext uri="{BB962C8B-B14F-4D97-AF65-F5344CB8AC3E}">
        <p14:creationId xmlns:p14="http://schemas.microsoft.com/office/powerpoint/2010/main" val="103141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12AB1A-489A-4526-9A1A-4244CD84C39E}"/>
              </a:ext>
            </a:extLst>
          </p:cNvPr>
          <p:cNvSpPr>
            <a:spLocks noGrp="1"/>
          </p:cNvSpPr>
          <p:nvPr>
            <p:ph type="body" sz="quarter" idx="11"/>
          </p:nvPr>
        </p:nvSpPr>
        <p:spPr>
          <a:xfrm>
            <a:off x="5619137" y="4420394"/>
            <a:ext cx="16706105" cy="9648026"/>
          </a:xfrm>
        </p:spPr>
        <p:txBody>
          <a:bodyPr numCol="1"/>
          <a:lstStyle/>
          <a:p>
            <a:pPr marL="457200" indent="-457200">
              <a:buFont typeface="Arial" panose="020B0604020202020204" pitchFamily="34" charset="0"/>
              <a:buChar char="•"/>
            </a:pPr>
            <a:r>
              <a:rPr lang="en-US" sz="4400" dirty="0"/>
              <a:t>Spreadsheet with all hiring information</a:t>
            </a:r>
          </a:p>
          <a:p>
            <a:pPr marL="457200" indent="-457200">
              <a:buFont typeface="Arial" panose="020B0604020202020204" pitchFamily="34" charset="0"/>
              <a:buChar char="•"/>
            </a:pPr>
            <a:r>
              <a:rPr lang="en-US" sz="4400" dirty="0"/>
              <a:t>Payroll will notify you if non-PERSI employees are approaching the eligibility threshold</a:t>
            </a:r>
          </a:p>
          <a:p>
            <a:pPr marL="457200" indent="-457200">
              <a:buFont typeface="Arial" panose="020B0604020202020204" pitchFamily="34" charset="0"/>
              <a:buChar char="•"/>
            </a:pPr>
            <a:r>
              <a:rPr lang="en-US" sz="4400" dirty="0"/>
              <a:t>Run Argos reports every two weeks before EPAF deadline</a:t>
            </a:r>
          </a:p>
          <a:p>
            <a:pPr marL="457200" indent="-457200">
              <a:buFont typeface="Arial" panose="020B0604020202020204" pitchFamily="34" charset="0"/>
              <a:buChar char="•"/>
            </a:pPr>
            <a:r>
              <a:rPr lang="en-US" sz="4400" dirty="0"/>
              <a:t>Go to Human Resources &gt; Production &gt; Department Reports</a:t>
            </a:r>
          </a:p>
          <a:p>
            <a:pPr lvl="1"/>
            <a:r>
              <a:rPr lang="en-US" sz="4400" dirty="0"/>
              <a:t>“Upcoming Terminations” – Verify with PI if they need an extension</a:t>
            </a:r>
          </a:p>
          <a:p>
            <a:pPr lvl="1"/>
            <a:r>
              <a:rPr lang="en-US" sz="4400" dirty="0"/>
              <a:t>“Employees Paid on TS </a:t>
            </a:r>
            <a:r>
              <a:rPr lang="en-US" sz="4400" dirty="0" err="1"/>
              <a:t>Orgn</a:t>
            </a:r>
            <a:r>
              <a:rPr lang="en-US" sz="4400" dirty="0"/>
              <a:t>/Index” – Verify with PI if employees are on correct index</a:t>
            </a:r>
          </a:p>
          <a:p>
            <a:pPr lvl="1"/>
            <a:r>
              <a:rPr lang="en-US" sz="4400" dirty="0"/>
              <a:t>“TH Hours Worked” – Verify if TH employees are approaching the 1385 hour per year threshold</a:t>
            </a:r>
          </a:p>
          <a:p>
            <a:endParaRPr lang="en-US" dirty="0"/>
          </a:p>
        </p:txBody>
      </p:sp>
      <p:sp>
        <p:nvSpPr>
          <p:cNvPr id="3" name="Title 2">
            <a:extLst>
              <a:ext uri="{FF2B5EF4-FFF2-40B4-BE49-F238E27FC236}">
                <a16:creationId xmlns:a16="http://schemas.microsoft.com/office/drawing/2014/main" id="{99770198-CE59-4A83-BD72-E190143DB296}"/>
              </a:ext>
            </a:extLst>
          </p:cNvPr>
          <p:cNvSpPr>
            <a:spLocks noGrp="1"/>
          </p:cNvSpPr>
          <p:nvPr>
            <p:ph type="title"/>
          </p:nvPr>
        </p:nvSpPr>
        <p:spPr/>
        <p:txBody>
          <a:bodyPr/>
          <a:lstStyle/>
          <a:p>
            <a:r>
              <a:rPr lang="en-US" dirty="0"/>
              <a:t>How to keep everything straight</a:t>
            </a:r>
          </a:p>
        </p:txBody>
      </p:sp>
    </p:spTree>
    <p:extLst>
      <p:ext uri="{BB962C8B-B14F-4D97-AF65-F5344CB8AC3E}">
        <p14:creationId xmlns:p14="http://schemas.microsoft.com/office/powerpoint/2010/main" val="369740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B5576C-3959-4E04-961E-CF4E2450945D}"/>
              </a:ext>
            </a:extLst>
          </p:cNvPr>
          <p:cNvSpPr>
            <a:spLocks noGrp="1"/>
          </p:cNvSpPr>
          <p:nvPr>
            <p:ph type="title"/>
          </p:nvPr>
        </p:nvSpPr>
        <p:spPr>
          <a:xfrm>
            <a:off x="8839994" y="6249653"/>
            <a:ext cx="6705600" cy="1218282"/>
          </a:xfrm>
        </p:spPr>
        <p:txBody>
          <a:bodyPr/>
          <a:lstStyle/>
          <a:p>
            <a:r>
              <a:rPr lang="en-US" dirty="0"/>
              <a:t>Questions?</a:t>
            </a:r>
          </a:p>
        </p:txBody>
      </p:sp>
    </p:spTree>
    <p:extLst>
      <p:ext uri="{BB962C8B-B14F-4D97-AF65-F5344CB8AC3E}">
        <p14:creationId xmlns:p14="http://schemas.microsoft.com/office/powerpoint/2010/main" val="293852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87600B-9014-42A6-A6C8-71677786910F}"/>
              </a:ext>
            </a:extLst>
          </p:cNvPr>
          <p:cNvSpPr>
            <a:spLocks noGrp="1"/>
          </p:cNvSpPr>
          <p:nvPr>
            <p:ph type="title"/>
          </p:nvPr>
        </p:nvSpPr>
        <p:spPr>
          <a:xfrm>
            <a:off x="991394" y="457994"/>
            <a:ext cx="9449594" cy="9002464"/>
          </a:xfrm>
        </p:spPr>
        <p:txBody>
          <a:bodyPr/>
          <a:lstStyle/>
          <a:p>
            <a:r>
              <a:rPr lang="en-US" dirty="0"/>
              <a:t>Employment Process (delay, delay,</a:t>
            </a:r>
            <a:br>
              <a:rPr lang="en-US" dirty="0"/>
            </a:br>
            <a:r>
              <a:rPr lang="en-US" dirty="0"/>
              <a:t>delay)</a:t>
            </a:r>
          </a:p>
        </p:txBody>
      </p:sp>
      <p:pic>
        <p:nvPicPr>
          <p:cNvPr id="6" name="Content Placeholder 8">
            <a:extLst>
              <a:ext uri="{FF2B5EF4-FFF2-40B4-BE49-F238E27FC236}">
                <a16:creationId xmlns:a16="http://schemas.microsoft.com/office/drawing/2014/main" id="{207F3B8B-0F85-4D4E-8750-E7EE6D5A44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994" y="2362994"/>
            <a:ext cx="14468539" cy="11180237"/>
          </a:xfrm>
          <a:prstGeom prst="rect">
            <a:avLst/>
          </a:prstGeom>
        </p:spPr>
      </p:pic>
    </p:spTree>
    <p:extLst>
      <p:ext uri="{BB962C8B-B14F-4D97-AF65-F5344CB8AC3E}">
        <p14:creationId xmlns:p14="http://schemas.microsoft.com/office/powerpoint/2010/main" val="196937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A77417-EB09-461C-B365-27B5A585E9D2}"/>
              </a:ext>
            </a:extLst>
          </p:cNvPr>
          <p:cNvSpPr>
            <a:spLocks noGrp="1"/>
          </p:cNvSpPr>
          <p:nvPr>
            <p:ph type="title"/>
          </p:nvPr>
        </p:nvSpPr>
        <p:spPr/>
        <p:txBody>
          <a:bodyPr/>
          <a:lstStyle/>
          <a:p>
            <a:r>
              <a:rPr lang="en-US" dirty="0"/>
              <a:t>Board Appointed Positions</a:t>
            </a:r>
          </a:p>
        </p:txBody>
      </p:sp>
      <p:sp>
        <p:nvSpPr>
          <p:cNvPr id="6" name="Text Placeholder 5">
            <a:extLst>
              <a:ext uri="{FF2B5EF4-FFF2-40B4-BE49-F238E27FC236}">
                <a16:creationId xmlns:a16="http://schemas.microsoft.com/office/drawing/2014/main" id="{FFDE36DF-0967-47F5-88E9-B2E8E93645F6}"/>
              </a:ext>
            </a:extLst>
          </p:cNvPr>
          <p:cNvSpPr>
            <a:spLocks noGrp="1"/>
          </p:cNvSpPr>
          <p:nvPr>
            <p:ph type="body" sz="quarter" idx="11"/>
          </p:nvPr>
        </p:nvSpPr>
        <p:spPr>
          <a:xfrm>
            <a:off x="5711825" y="5922690"/>
            <a:ext cx="15986025" cy="7647478"/>
          </a:xfrm>
        </p:spPr>
        <p:txBody>
          <a:bodyPr/>
          <a:lstStyle/>
          <a:p>
            <a:pPr marL="457200" indent="-457200">
              <a:buFont typeface="Arial" panose="020B0604020202020204" pitchFamily="34" charset="0"/>
              <a:buChar char="•"/>
            </a:pPr>
            <a:r>
              <a:rPr lang="en-US" sz="4400" dirty="0"/>
              <a:t>Work with your Hiring Authority and Human Resources Business Partner on the University hiring process</a:t>
            </a:r>
          </a:p>
          <a:p>
            <a:pPr marL="457200" indent="-457200">
              <a:buFont typeface="Arial" panose="020B0604020202020204" pitchFamily="34" charset="0"/>
              <a:buChar char="•"/>
            </a:pPr>
            <a:endParaRPr lang="en-US" sz="4400" dirty="0">
              <a:hlinkClick r:id="rId3"/>
            </a:endParaRPr>
          </a:p>
          <a:p>
            <a:pPr marL="457200" indent="-457200">
              <a:buFont typeface="Arial" panose="020B0604020202020204" pitchFamily="34" charset="0"/>
              <a:buChar char="•"/>
            </a:pPr>
            <a:r>
              <a:rPr lang="en-US" sz="4400" dirty="0">
                <a:hlinkClick r:id="rId3"/>
              </a:rPr>
              <a:t>https://www.uidaho.edu/human-resources/employees/new-employees</a:t>
            </a:r>
            <a:endParaRPr lang="en-US" sz="4400" dirty="0"/>
          </a:p>
          <a:p>
            <a:pPr marL="457200" indent="-457200">
              <a:buFont typeface="Arial" panose="020B0604020202020204" pitchFamily="34" charset="0"/>
              <a:buChar char="•"/>
            </a:pPr>
            <a:endParaRPr lang="en-US" sz="4400" dirty="0"/>
          </a:p>
          <a:p>
            <a:pPr marL="457200" indent="-457200">
              <a:buFont typeface="Arial" panose="020B0604020202020204" pitchFamily="34" charset="0"/>
              <a:buChar char="•"/>
            </a:pPr>
            <a:r>
              <a:rPr lang="en-US" sz="4400" dirty="0"/>
              <a:t>Human Resources and your Business Partner can help with any questions you may have (208-885-3638)</a:t>
            </a:r>
          </a:p>
          <a:p>
            <a:endParaRPr lang="en-US" dirty="0"/>
          </a:p>
        </p:txBody>
      </p:sp>
    </p:spTree>
    <p:extLst>
      <p:ext uri="{BB962C8B-B14F-4D97-AF65-F5344CB8AC3E}">
        <p14:creationId xmlns:p14="http://schemas.microsoft.com/office/powerpoint/2010/main" val="336856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16B065-F885-4F8C-BAE3-C14A8F3B41AB}"/>
              </a:ext>
            </a:extLst>
          </p:cNvPr>
          <p:cNvSpPr>
            <a:spLocks noGrp="1"/>
          </p:cNvSpPr>
          <p:nvPr>
            <p:ph type="body" sz="quarter" idx="11"/>
          </p:nvPr>
        </p:nvSpPr>
        <p:spPr>
          <a:xfrm>
            <a:off x="5029995" y="5639594"/>
            <a:ext cx="17387936" cy="5999976"/>
          </a:xfrm>
        </p:spPr>
        <p:txBody>
          <a:bodyPr numCol="1"/>
          <a:lstStyle/>
          <a:p>
            <a:pPr marL="457200" indent="-457200">
              <a:buFont typeface="Arial" panose="020B0604020202020204" pitchFamily="34" charset="0"/>
              <a:buChar char="•"/>
            </a:pPr>
            <a:r>
              <a:rPr lang="en-US" sz="4400" dirty="0"/>
              <a:t>Student applies to Graduate Admissions</a:t>
            </a:r>
          </a:p>
          <a:p>
            <a:pPr marL="457200" indent="-457200">
              <a:buFont typeface="Arial" panose="020B0604020202020204" pitchFamily="34" charset="0"/>
              <a:buChar char="•"/>
            </a:pPr>
            <a:endParaRPr lang="en-US" sz="4400" dirty="0"/>
          </a:p>
          <a:p>
            <a:pPr marL="457200" indent="-457200">
              <a:buFont typeface="Arial" panose="020B0604020202020204" pitchFamily="34" charset="0"/>
              <a:buChar char="•"/>
            </a:pPr>
            <a:r>
              <a:rPr lang="en-US" sz="4400" dirty="0"/>
              <a:t>CNR Graduate Studies Office (GSO) receive the information about the student and forwards it to their potential Major Professor for approval</a:t>
            </a:r>
          </a:p>
          <a:p>
            <a:endParaRPr lang="en-US" sz="4400" dirty="0"/>
          </a:p>
          <a:p>
            <a:pPr marL="457200" indent="-457200">
              <a:buFont typeface="Arial" panose="020B0604020202020204" pitchFamily="34" charset="0"/>
              <a:buChar char="•"/>
            </a:pPr>
            <a:r>
              <a:rPr lang="en-US" sz="4400" dirty="0"/>
              <a:t>Once admitted GSO sends a stiped spreadsheet to the Major Professor to get the details regarding the student’s appointment and funding</a:t>
            </a:r>
          </a:p>
        </p:txBody>
      </p:sp>
      <p:sp>
        <p:nvSpPr>
          <p:cNvPr id="3" name="Title 2">
            <a:extLst>
              <a:ext uri="{FF2B5EF4-FFF2-40B4-BE49-F238E27FC236}">
                <a16:creationId xmlns:a16="http://schemas.microsoft.com/office/drawing/2014/main" id="{39BD4D85-F846-4885-8FAB-B0BD1D2BA68E}"/>
              </a:ext>
            </a:extLst>
          </p:cNvPr>
          <p:cNvSpPr>
            <a:spLocks noGrp="1"/>
          </p:cNvSpPr>
          <p:nvPr>
            <p:ph type="title"/>
          </p:nvPr>
        </p:nvSpPr>
        <p:spPr/>
        <p:txBody>
          <a:bodyPr/>
          <a:lstStyle/>
          <a:p>
            <a:r>
              <a:rPr lang="en-US" dirty="0"/>
              <a:t>RA</a:t>
            </a:r>
            <a:r>
              <a:rPr lang="en-US" sz="6000" dirty="0"/>
              <a:t>s</a:t>
            </a:r>
            <a:r>
              <a:rPr lang="en-US" dirty="0"/>
              <a:t> – Initial Steps</a:t>
            </a:r>
          </a:p>
        </p:txBody>
      </p:sp>
    </p:spTree>
    <p:extLst>
      <p:ext uri="{BB962C8B-B14F-4D97-AF65-F5344CB8AC3E}">
        <p14:creationId xmlns:p14="http://schemas.microsoft.com/office/powerpoint/2010/main" val="321474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5CEC61-F2ED-435C-87B1-7559517D4E64}"/>
              </a:ext>
            </a:extLst>
          </p:cNvPr>
          <p:cNvPicPr>
            <a:picLocks noChangeAspect="1"/>
          </p:cNvPicPr>
          <p:nvPr/>
        </p:nvPicPr>
        <p:blipFill>
          <a:blip r:embed="rId3"/>
          <a:stretch>
            <a:fillRect/>
          </a:stretch>
        </p:blipFill>
        <p:spPr>
          <a:xfrm>
            <a:off x="2828528" y="708896"/>
            <a:ext cx="18728531" cy="12299796"/>
          </a:xfrm>
          <a:prstGeom prst="rect">
            <a:avLst/>
          </a:prstGeom>
        </p:spPr>
      </p:pic>
    </p:spTree>
    <p:extLst>
      <p:ext uri="{BB962C8B-B14F-4D97-AF65-F5344CB8AC3E}">
        <p14:creationId xmlns:p14="http://schemas.microsoft.com/office/powerpoint/2010/main" val="318072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DB4EB0-9DB2-469E-BAB1-484F46B532B9}"/>
              </a:ext>
            </a:extLst>
          </p:cNvPr>
          <p:cNvSpPr>
            <a:spLocks noGrp="1"/>
          </p:cNvSpPr>
          <p:nvPr>
            <p:ph type="body" sz="quarter" idx="11"/>
          </p:nvPr>
        </p:nvSpPr>
        <p:spPr>
          <a:xfrm>
            <a:off x="5711825" y="5922690"/>
            <a:ext cx="16706105" cy="5967531"/>
          </a:xfrm>
        </p:spPr>
        <p:txBody>
          <a:bodyPr numCol="1"/>
          <a:lstStyle/>
          <a:p>
            <a:pPr marL="457200" indent="-457200">
              <a:buFont typeface="Arial" panose="020B0604020202020204" pitchFamily="34" charset="0"/>
              <a:buChar char="•"/>
            </a:pPr>
            <a:r>
              <a:rPr lang="en-US" sz="4400" dirty="0"/>
              <a:t>PI completes the form and sends it to our Fiscal Office for approval</a:t>
            </a:r>
          </a:p>
          <a:p>
            <a:pPr marL="457200" indent="-457200">
              <a:buFont typeface="Arial" panose="020B0604020202020204" pitchFamily="34" charset="0"/>
              <a:buChar char="•"/>
            </a:pPr>
            <a:r>
              <a:rPr lang="en-US" sz="4400" dirty="0"/>
              <a:t>It is sent back to the GSO to be used to create the offer letter which is signed and returned</a:t>
            </a:r>
          </a:p>
          <a:p>
            <a:pPr marL="457200" indent="-457200">
              <a:buFont typeface="Arial" panose="020B0604020202020204" pitchFamily="34" charset="0"/>
              <a:buChar char="•"/>
            </a:pPr>
            <a:r>
              <a:rPr lang="en-US" sz="4400" dirty="0"/>
              <a:t>Criminal Background Check is submitted by GSO</a:t>
            </a:r>
          </a:p>
          <a:p>
            <a:pPr marL="457200" indent="-457200">
              <a:buFont typeface="Arial" panose="020B0604020202020204" pitchFamily="34" charset="0"/>
              <a:buChar char="•"/>
            </a:pPr>
            <a:r>
              <a:rPr lang="en-US" sz="4400" dirty="0"/>
              <a:t>Fiscal officer enters EPAF information AFTER THE I-9 IS SIGNED ON OR BEFORE THE FIRST DAY OF WORK</a:t>
            </a:r>
          </a:p>
          <a:p>
            <a:endParaRPr lang="en-US" dirty="0"/>
          </a:p>
        </p:txBody>
      </p:sp>
      <p:sp>
        <p:nvSpPr>
          <p:cNvPr id="3" name="Title 2">
            <a:extLst>
              <a:ext uri="{FF2B5EF4-FFF2-40B4-BE49-F238E27FC236}">
                <a16:creationId xmlns:a16="http://schemas.microsoft.com/office/drawing/2014/main" id="{64267E52-6D24-4087-A706-3A6C7C488F7D}"/>
              </a:ext>
            </a:extLst>
          </p:cNvPr>
          <p:cNvSpPr>
            <a:spLocks noGrp="1"/>
          </p:cNvSpPr>
          <p:nvPr>
            <p:ph type="title"/>
          </p:nvPr>
        </p:nvSpPr>
        <p:spPr/>
        <p:txBody>
          <a:bodyPr/>
          <a:lstStyle/>
          <a:p>
            <a:r>
              <a:rPr lang="en-US" dirty="0"/>
              <a:t>RA</a:t>
            </a:r>
            <a:r>
              <a:rPr lang="en-US" sz="6000" dirty="0"/>
              <a:t>s</a:t>
            </a:r>
            <a:r>
              <a:rPr lang="en-US" dirty="0"/>
              <a:t> - Continued</a:t>
            </a:r>
          </a:p>
        </p:txBody>
      </p:sp>
    </p:spTree>
    <p:extLst>
      <p:ext uri="{BB962C8B-B14F-4D97-AF65-F5344CB8AC3E}">
        <p14:creationId xmlns:p14="http://schemas.microsoft.com/office/powerpoint/2010/main" val="37233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F38A7F-CFDC-407F-8F20-68F677F60A84}"/>
              </a:ext>
            </a:extLst>
          </p:cNvPr>
          <p:cNvSpPr>
            <a:spLocks noGrp="1"/>
          </p:cNvSpPr>
          <p:nvPr>
            <p:ph type="body" sz="quarter" idx="11"/>
          </p:nvPr>
        </p:nvSpPr>
        <p:spPr>
          <a:xfrm>
            <a:off x="5711825" y="5922690"/>
            <a:ext cx="16706105" cy="7288405"/>
          </a:xfrm>
        </p:spPr>
        <p:txBody>
          <a:bodyPr/>
          <a:lstStyle/>
          <a:p>
            <a:pPr marL="457200" indent="-457200">
              <a:buFont typeface="Arial" panose="020B0604020202020204" pitchFamily="34" charset="0"/>
              <a:buChar char="•"/>
            </a:pPr>
            <a:r>
              <a:rPr lang="en-US" sz="4400" dirty="0"/>
              <a:t>Vandal Card office </a:t>
            </a:r>
          </a:p>
          <a:p>
            <a:pPr lvl="1"/>
            <a:r>
              <a:rPr lang="en-US" sz="4400" dirty="0"/>
              <a:t>(ID card and account)</a:t>
            </a:r>
          </a:p>
          <a:p>
            <a:pPr marL="457200" indent="-457200">
              <a:buFont typeface="Arial" panose="020B0604020202020204" pitchFamily="34" charset="0"/>
              <a:buChar char="•"/>
            </a:pPr>
            <a:r>
              <a:rPr lang="en-US" sz="4400" dirty="0"/>
              <a:t>Desk/Office</a:t>
            </a:r>
          </a:p>
          <a:p>
            <a:pPr marL="457200" indent="-457200">
              <a:buFont typeface="Arial" panose="020B0604020202020204" pitchFamily="34" charset="0"/>
              <a:buChar char="•"/>
            </a:pPr>
            <a:r>
              <a:rPr lang="en-US" sz="4400" dirty="0"/>
              <a:t>Keys</a:t>
            </a:r>
          </a:p>
          <a:p>
            <a:pPr marL="457200" indent="-457200">
              <a:buFont typeface="Arial" panose="020B0604020202020204" pitchFamily="34" charset="0"/>
              <a:buChar char="•"/>
            </a:pPr>
            <a:r>
              <a:rPr lang="en-US" sz="4400" dirty="0"/>
              <a:t>Register for classes – Department/Grant pays tuition and fees</a:t>
            </a:r>
          </a:p>
          <a:p>
            <a:endParaRPr lang="en-US" sz="4400" dirty="0"/>
          </a:p>
          <a:p>
            <a:pPr marL="457200" indent="-457200">
              <a:buFont typeface="Arial" panose="020B0604020202020204" pitchFamily="34" charset="0"/>
              <a:buChar char="•"/>
            </a:pPr>
            <a:r>
              <a:rPr lang="en-US" sz="4400" dirty="0"/>
              <a:t>TRAINING </a:t>
            </a:r>
            <a:r>
              <a:rPr lang="en-US" sz="4400" dirty="0" err="1"/>
              <a:t>TRAINING</a:t>
            </a:r>
            <a:r>
              <a:rPr lang="en-US" sz="4400" dirty="0"/>
              <a:t> </a:t>
            </a:r>
            <a:r>
              <a:rPr lang="en-US" sz="4400" dirty="0" err="1"/>
              <a:t>TRAINING</a:t>
            </a:r>
            <a:endParaRPr lang="en-US" sz="4400" dirty="0"/>
          </a:p>
          <a:p>
            <a:pPr lvl="1"/>
            <a:r>
              <a:rPr lang="en-US" sz="4400" dirty="0"/>
              <a:t>University Required Trainings (Within 30 days)</a:t>
            </a:r>
          </a:p>
          <a:p>
            <a:pPr lvl="1"/>
            <a:r>
              <a:rPr lang="en-US" sz="4400" dirty="0"/>
              <a:t>Purchasing Card/Travel </a:t>
            </a:r>
          </a:p>
          <a:p>
            <a:pPr lvl="1"/>
            <a:r>
              <a:rPr lang="en-US" sz="4400" dirty="0"/>
              <a:t>Animal Care and Use </a:t>
            </a:r>
          </a:p>
          <a:p>
            <a:pPr lvl="1"/>
            <a:r>
              <a:rPr lang="en-US" sz="4400" dirty="0"/>
              <a:t>Defensive Driving</a:t>
            </a:r>
          </a:p>
          <a:p>
            <a:pPr lvl="1"/>
            <a:r>
              <a:rPr lang="en-US" sz="4400" dirty="0"/>
              <a:t>Lab Safety</a:t>
            </a:r>
            <a:r>
              <a:rPr lang="en-US" dirty="0"/>
              <a:t>	</a:t>
            </a:r>
          </a:p>
        </p:txBody>
      </p:sp>
      <p:sp>
        <p:nvSpPr>
          <p:cNvPr id="3" name="Title 2">
            <a:extLst>
              <a:ext uri="{FF2B5EF4-FFF2-40B4-BE49-F238E27FC236}">
                <a16:creationId xmlns:a16="http://schemas.microsoft.com/office/drawing/2014/main" id="{E29434E6-D79A-4278-9457-4B8F6FE9A576}"/>
              </a:ext>
            </a:extLst>
          </p:cNvPr>
          <p:cNvSpPr>
            <a:spLocks noGrp="1"/>
          </p:cNvSpPr>
          <p:nvPr>
            <p:ph type="title"/>
          </p:nvPr>
        </p:nvSpPr>
        <p:spPr/>
        <p:txBody>
          <a:bodyPr/>
          <a:lstStyle/>
          <a:p>
            <a:r>
              <a:rPr lang="en-US" dirty="0"/>
              <a:t>RA</a:t>
            </a:r>
            <a:r>
              <a:rPr lang="en-US" sz="6000" dirty="0"/>
              <a:t>s</a:t>
            </a:r>
            <a:r>
              <a:rPr lang="en-US" dirty="0"/>
              <a:t> - What else?</a:t>
            </a:r>
          </a:p>
        </p:txBody>
      </p:sp>
    </p:spTree>
    <p:extLst>
      <p:ext uri="{BB962C8B-B14F-4D97-AF65-F5344CB8AC3E}">
        <p14:creationId xmlns:p14="http://schemas.microsoft.com/office/powerpoint/2010/main" val="27430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0EFF95-7F85-428F-90DA-C57572396738}"/>
              </a:ext>
            </a:extLst>
          </p:cNvPr>
          <p:cNvSpPr>
            <a:spLocks noGrp="1"/>
          </p:cNvSpPr>
          <p:nvPr>
            <p:ph type="body" sz="quarter" idx="11"/>
          </p:nvPr>
        </p:nvSpPr>
        <p:spPr>
          <a:xfrm>
            <a:off x="5711825" y="5922690"/>
            <a:ext cx="16706105" cy="7968079"/>
          </a:xfrm>
        </p:spPr>
        <p:txBody>
          <a:bodyPr numCol="1"/>
          <a:lstStyle/>
          <a:p>
            <a:pPr marL="457200" indent="-457200">
              <a:buFont typeface="Arial" panose="020B0604020202020204" pitchFamily="34" charset="0"/>
              <a:buChar char="•"/>
            </a:pPr>
            <a:r>
              <a:rPr lang="en-US" sz="4400" dirty="0"/>
              <a:t>PeopleAdmin not required if employee will work less that 1385 hours in a 12 month period</a:t>
            </a:r>
          </a:p>
          <a:p>
            <a:pPr marL="457200" indent="-457200">
              <a:buFont typeface="Arial" panose="020B0604020202020204" pitchFamily="34" charset="0"/>
              <a:buChar char="•"/>
            </a:pPr>
            <a:r>
              <a:rPr lang="en-US" sz="4400" dirty="0"/>
              <a:t>Person requesting the position fills out the Temp Help Hiring Form</a:t>
            </a:r>
          </a:p>
          <a:p>
            <a:pPr marL="457200" indent="-457200">
              <a:buFont typeface="Arial" panose="020B0604020202020204" pitchFamily="34" charset="0"/>
              <a:buChar char="•"/>
            </a:pPr>
            <a:r>
              <a:rPr lang="en-US" sz="4400" dirty="0"/>
              <a:t>Department/College submits the CBC (takes about a week)</a:t>
            </a:r>
          </a:p>
          <a:p>
            <a:pPr marL="457200" indent="-457200">
              <a:buFont typeface="Arial" panose="020B0604020202020204" pitchFamily="34" charset="0"/>
              <a:buChar char="•"/>
            </a:pPr>
            <a:r>
              <a:rPr lang="en-US" sz="4400" dirty="0"/>
              <a:t>Employee must complete the I-9 before they start working</a:t>
            </a:r>
          </a:p>
          <a:p>
            <a:pPr marL="457200" indent="-457200">
              <a:buFont typeface="Arial" panose="020B0604020202020204" pitchFamily="34" charset="0"/>
              <a:buChar char="•"/>
            </a:pPr>
            <a:r>
              <a:rPr lang="en-US" sz="4400" dirty="0"/>
              <a:t>You can make arrangements for a remote I-9 with HR</a:t>
            </a:r>
          </a:p>
          <a:p>
            <a:pPr marL="457200" indent="-457200">
              <a:buFont typeface="Arial" panose="020B0604020202020204" pitchFamily="34" charset="0"/>
              <a:buChar char="•"/>
            </a:pPr>
            <a:r>
              <a:rPr lang="en-US" sz="4400" dirty="0"/>
              <a:t>Once the I-9 is completed, the employee will be given a Vandal Number to be used for the EPAF.</a:t>
            </a:r>
          </a:p>
          <a:p>
            <a:endParaRPr lang="en-US" dirty="0"/>
          </a:p>
        </p:txBody>
      </p:sp>
      <p:sp>
        <p:nvSpPr>
          <p:cNvPr id="3" name="Title 2">
            <a:extLst>
              <a:ext uri="{FF2B5EF4-FFF2-40B4-BE49-F238E27FC236}">
                <a16:creationId xmlns:a16="http://schemas.microsoft.com/office/drawing/2014/main" id="{B13CEA1A-5A4C-4F06-A506-68785572B252}"/>
              </a:ext>
            </a:extLst>
          </p:cNvPr>
          <p:cNvSpPr>
            <a:spLocks noGrp="1"/>
          </p:cNvSpPr>
          <p:nvPr>
            <p:ph type="title"/>
          </p:nvPr>
        </p:nvSpPr>
        <p:spPr/>
        <p:txBody>
          <a:bodyPr/>
          <a:lstStyle/>
          <a:p>
            <a:r>
              <a:rPr lang="en-US" dirty="0"/>
              <a:t>Temporary Help – Initial Steps</a:t>
            </a:r>
          </a:p>
        </p:txBody>
      </p:sp>
    </p:spTree>
    <p:extLst>
      <p:ext uri="{BB962C8B-B14F-4D97-AF65-F5344CB8AC3E}">
        <p14:creationId xmlns:p14="http://schemas.microsoft.com/office/powerpoint/2010/main" val="69528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F11804-6660-4F7E-ABA4-29141C502759}"/>
              </a:ext>
            </a:extLst>
          </p:cNvPr>
          <p:cNvSpPr>
            <a:spLocks noGrp="1"/>
          </p:cNvSpPr>
          <p:nvPr>
            <p:ph type="body" sz="quarter" idx="11"/>
          </p:nvPr>
        </p:nvSpPr>
        <p:spPr>
          <a:xfrm>
            <a:off x="5711825" y="5922690"/>
            <a:ext cx="16706105" cy="7577074"/>
          </a:xfrm>
        </p:spPr>
        <p:txBody>
          <a:bodyPr/>
          <a:lstStyle/>
          <a:p>
            <a:pPr marL="457200" indent="-457200">
              <a:buFont typeface="Arial" panose="020B0604020202020204" pitchFamily="34" charset="0"/>
              <a:buChar char="•"/>
            </a:pPr>
            <a:r>
              <a:rPr lang="en-US" sz="4400" dirty="0"/>
              <a:t>You can request a UI account on their behalf </a:t>
            </a:r>
            <a:r>
              <a:rPr lang="en-US" sz="4400"/>
              <a:t>from your TSP (</a:t>
            </a:r>
            <a:r>
              <a:rPr lang="en-US" sz="4400" dirty="0"/>
              <a:t>i.e. sponsor)  (V#, CBC, and signed I-9 are required)</a:t>
            </a:r>
          </a:p>
          <a:p>
            <a:pPr marL="457200" indent="-457200">
              <a:buFont typeface="Arial" panose="020B0604020202020204" pitchFamily="34" charset="0"/>
              <a:buChar char="•"/>
            </a:pPr>
            <a:endParaRPr lang="en-US" sz="4400" dirty="0"/>
          </a:p>
          <a:p>
            <a:pPr marL="457200" indent="-457200">
              <a:buFont typeface="Arial" panose="020B0604020202020204" pitchFamily="34" charset="0"/>
              <a:buChar char="•"/>
            </a:pPr>
            <a:r>
              <a:rPr lang="en-US" sz="4400" dirty="0"/>
              <a:t>Assign a Supervisor in </a:t>
            </a:r>
            <a:r>
              <a:rPr lang="en-US" sz="4400" dirty="0" err="1"/>
              <a:t>VandalWeb</a:t>
            </a:r>
            <a:r>
              <a:rPr lang="en-US" sz="4400" dirty="0"/>
              <a:t>.</a:t>
            </a:r>
          </a:p>
          <a:p>
            <a:pPr marL="457200" indent="-457200">
              <a:buFont typeface="Arial" panose="020B0604020202020204" pitchFamily="34" charset="0"/>
              <a:buChar char="•"/>
            </a:pPr>
            <a:endParaRPr lang="en-US" sz="4400" dirty="0"/>
          </a:p>
          <a:p>
            <a:pPr marL="457200" indent="-457200">
              <a:buFont typeface="Arial" panose="020B0604020202020204" pitchFamily="34" charset="0"/>
              <a:buChar char="•"/>
            </a:pPr>
            <a:endParaRPr lang="en-US" sz="4400" dirty="0"/>
          </a:p>
          <a:p>
            <a:pPr marL="457200" indent="-457200">
              <a:buFont typeface="Arial" panose="020B0604020202020204" pitchFamily="34" charset="0"/>
              <a:buChar char="•"/>
            </a:pPr>
            <a:r>
              <a:rPr lang="en-US" sz="4400" dirty="0"/>
              <a:t>Speak with Supervisor to determine what trainings are needed</a:t>
            </a:r>
          </a:p>
          <a:p>
            <a:pPr lvl="1"/>
            <a:r>
              <a:rPr lang="en-US" sz="4400" dirty="0"/>
              <a:t>University Required Trainings</a:t>
            </a:r>
          </a:p>
          <a:p>
            <a:pPr lvl="1"/>
            <a:r>
              <a:rPr lang="en-US" sz="4400" dirty="0"/>
              <a:t>Travel Training</a:t>
            </a:r>
          </a:p>
          <a:p>
            <a:pPr lvl="1"/>
            <a:r>
              <a:rPr lang="en-US" sz="4400" dirty="0"/>
              <a:t>Animal Care and Use Training</a:t>
            </a:r>
          </a:p>
          <a:p>
            <a:pPr lvl="1"/>
            <a:r>
              <a:rPr lang="en-US" sz="4400" dirty="0"/>
              <a:t>Defensive Driving</a:t>
            </a:r>
          </a:p>
          <a:p>
            <a:pPr lvl="1"/>
            <a:r>
              <a:rPr lang="en-US" sz="4400" dirty="0"/>
              <a:t>Lab Safety Training	</a:t>
            </a:r>
          </a:p>
        </p:txBody>
      </p:sp>
      <p:sp>
        <p:nvSpPr>
          <p:cNvPr id="3" name="Title 2">
            <a:extLst>
              <a:ext uri="{FF2B5EF4-FFF2-40B4-BE49-F238E27FC236}">
                <a16:creationId xmlns:a16="http://schemas.microsoft.com/office/drawing/2014/main" id="{358C8EDE-6CA2-4536-B349-39DA76920098}"/>
              </a:ext>
            </a:extLst>
          </p:cNvPr>
          <p:cNvSpPr>
            <a:spLocks noGrp="1"/>
          </p:cNvSpPr>
          <p:nvPr>
            <p:ph type="title"/>
          </p:nvPr>
        </p:nvSpPr>
        <p:spPr/>
        <p:txBody>
          <a:bodyPr/>
          <a:lstStyle/>
          <a:p>
            <a:r>
              <a:rPr lang="en-US" dirty="0"/>
              <a:t>Temporary Help - What else?</a:t>
            </a:r>
          </a:p>
        </p:txBody>
      </p:sp>
    </p:spTree>
    <p:extLst>
      <p:ext uri="{BB962C8B-B14F-4D97-AF65-F5344CB8AC3E}">
        <p14:creationId xmlns:p14="http://schemas.microsoft.com/office/powerpoint/2010/main" val="150564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r onboarding.pptx  -  Read-Only" id="{CFC30552-F597-4D75-971F-66F38B7C9EB8}" vid="{8CF3E0D5-9FD6-4049-988E-3E040BA2800B}"/>
    </a:ext>
  </a:extLst>
</a:theme>
</file>

<file path=ppt/theme/theme2.xml><?xml version="1.0" encoding="utf-8"?>
<a:theme xmlns:a="http://schemas.openxmlformats.org/drawingml/2006/main" name="Text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nr onboarding.pptx  -  Read-Only" id="{CFC30552-F597-4D75-971F-66F38B7C9EB8}" vid="{AFB9C4D3-31C3-49E3-839F-384C8F1AE704}"/>
    </a:ext>
  </a:extLst>
</a:theme>
</file>

<file path=ppt/theme/theme3.xml><?xml version="1.0" encoding="utf-8"?>
<a:theme xmlns:a="http://schemas.openxmlformats.org/drawingml/2006/main" name="Section Intro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Другая 5">
      <a:majorFont>
        <a:latin typeface="Source Serif Pro"/>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nr onboarding.pptx  -  Read-Only" id="{CFC30552-F597-4D75-971F-66F38B7C9EB8}" vid="{F7D8C93A-8A2D-4EC0-ABE5-0110F396A52B}"/>
    </a:ext>
  </a:extLst>
</a:theme>
</file>

<file path=ppt/theme/theme4.xml><?xml version="1.0" encoding="utf-8"?>
<a:theme xmlns:a="http://schemas.openxmlformats.org/drawingml/2006/main" name="U of I Media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r onboarding.pptx  -  Read-Only" id="{CFC30552-F597-4D75-971F-66F38B7C9EB8}" vid="{6C877CB7-EFE9-4DC3-897D-CF8EF881BBBE}"/>
    </a:ext>
  </a:extLst>
</a:theme>
</file>

<file path=ppt/theme/theme5.xml><?xml version="1.0" encoding="utf-8"?>
<a:theme xmlns:a="http://schemas.openxmlformats.org/drawingml/2006/main" name="Closing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r onboarding.pptx  -  Read-Only" id="{CFC30552-F597-4D75-971F-66F38B7C9EB8}" vid="{614CE10E-F8FA-4B18-841A-D74AC365FDB8}"/>
    </a:ext>
  </a:extLst>
</a:theme>
</file>

<file path=ppt/theme/theme6.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cnr onboarding.pptx</Template>
  <TotalTime>110</TotalTime>
  <Words>1290</Words>
  <Application>Microsoft Office PowerPoint</Application>
  <PresentationFormat>Custom</PresentationFormat>
  <Paragraphs>101</Paragraphs>
  <Slides>11</Slides>
  <Notes>11</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11</vt:i4>
      </vt:variant>
    </vt:vector>
  </HeadingPairs>
  <TitlesOfParts>
    <vt:vector size="26" baseType="lpstr">
      <vt:lpstr>Archivo</vt:lpstr>
      <vt:lpstr>Archivo Black</vt:lpstr>
      <vt:lpstr>Archivo Regular</vt:lpstr>
      <vt:lpstr>Arial</vt:lpstr>
      <vt:lpstr>Calibri</vt:lpstr>
      <vt:lpstr>Franklin Gothic Book</vt:lpstr>
      <vt:lpstr>Franklin Gothic Book Regular</vt:lpstr>
      <vt:lpstr>Franklin Gothic Demi</vt:lpstr>
      <vt:lpstr>Helvetica</vt:lpstr>
      <vt:lpstr>Wingdings</vt:lpstr>
      <vt:lpstr>Title Slides</vt:lpstr>
      <vt:lpstr>Text Slides</vt:lpstr>
      <vt:lpstr>Section Intro Slides</vt:lpstr>
      <vt:lpstr>U of I Media Slides</vt:lpstr>
      <vt:lpstr>Closing Slides</vt:lpstr>
      <vt:lpstr>Onboarding New Employees</vt:lpstr>
      <vt:lpstr>Employment Process (delay, delay, delay)</vt:lpstr>
      <vt:lpstr>Board Appointed Positions</vt:lpstr>
      <vt:lpstr>RAs – Initial Steps</vt:lpstr>
      <vt:lpstr>PowerPoint Presentation</vt:lpstr>
      <vt:lpstr>RAs - Continued</vt:lpstr>
      <vt:lpstr>RAs - What else?</vt:lpstr>
      <vt:lpstr>Temporary Help – Initial Steps</vt:lpstr>
      <vt:lpstr>Temporary Help - What else?</vt:lpstr>
      <vt:lpstr>How to keep everything straight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Onboarding New Employees</dc:title>
  <dc:creator>Everett, Eric (ericeverett@uidaho.edu)</dc:creator>
  <cp:lastModifiedBy>Everett, Eric (ericeverett@uidaho.edu)</cp:lastModifiedBy>
  <cp:revision>9</cp:revision>
  <dcterms:created xsi:type="dcterms:W3CDTF">2019-03-29T21:10:54Z</dcterms:created>
  <dcterms:modified xsi:type="dcterms:W3CDTF">2019-03-29T23:20:02Z</dcterms:modified>
</cp:coreProperties>
</file>