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1"/>
  </p:notesMasterIdLst>
  <p:handoutMasterIdLst>
    <p:handoutMasterId r:id="rId12"/>
  </p:handoutMasterIdLst>
  <p:sldIdLst>
    <p:sldId id="261" r:id="rId6"/>
    <p:sldId id="269" r:id="rId7"/>
    <p:sldId id="262" r:id="rId8"/>
    <p:sldId id="267" r:id="rId9"/>
    <p:sldId id="268" r:id="rId10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9"/>
            <p14:sldId id="262"/>
            <p14:sldId id="267"/>
            <p14:sldId id="268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6452" autoAdjust="0"/>
  </p:normalViewPr>
  <p:slideViewPr>
    <p:cSldViewPr>
      <p:cViewPr varScale="1">
        <p:scale>
          <a:sx n="43" d="100"/>
          <a:sy n="43" d="100"/>
        </p:scale>
        <p:origin x="60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13.05.2019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20786" y="5919317"/>
            <a:ext cx="10297144" cy="1346522"/>
          </a:xfrm>
        </p:spPr>
        <p:txBody>
          <a:bodyPr/>
          <a:lstStyle/>
          <a:p>
            <a:r>
              <a:rPr lang="en-US" dirty="0" smtClean="0"/>
              <a:t>DGA Roundtable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994" y="457994"/>
            <a:ext cx="21032788" cy="1218282"/>
          </a:xfrm>
        </p:spPr>
        <p:txBody>
          <a:bodyPr/>
          <a:lstStyle/>
          <a:p>
            <a:r>
              <a:rPr lang="en-US" dirty="0" smtClean="0"/>
              <a:t>Navigating FRIGITD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8" y="2362994"/>
            <a:ext cx="22769996" cy="7006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7194" y="9906794"/>
            <a:ext cx="16655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find a Grant with only an index: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Put index  into index field and tab through until grant comes up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Same thing can be done with only the fund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7594" y="534194"/>
            <a:ext cx="21032788" cy="1218282"/>
          </a:xfrm>
        </p:spPr>
        <p:txBody>
          <a:bodyPr/>
          <a:lstStyle/>
          <a:p>
            <a:r>
              <a:rPr lang="en-US" dirty="0" smtClean="0"/>
              <a:t>Navigating FWRGBCH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" y="2667794"/>
            <a:ext cx="22587541" cy="89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2454" y="610395"/>
            <a:ext cx="21032788" cy="1524000"/>
          </a:xfrm>
        </p:spPr>
        <p:txBody>
          <a:bodyPr/>
          <a:lstStyle/>
          <a:p>
            <a:r>
              <a:rPr lang="en-US" dirty="0" smtClean="0"/>
              <a:t>To get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" y="1981994"/>
            <a:ext cx="21031200" cy="1043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794" y="12392451"/>
            <a:ext cx="163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 to related and choose saved output. You want the .</a:t>
            </a:r>
            <a:r>
              <a:rPr lang="en-US" b="1" dirty="0" err="1" smtClean="0">
                <a:solidFill>
                  <a:srgbClr val="FF0000"/>
                </a:solidFill>
              </a:rPr>
              <a:t>lis</a:t>
            </a:r>
            <a:r>
              <a:rPr lang="en-US" b="1" dirty="0" smtClean="0">
                <a:solidFill>
                  <a:srgbClr val="FF0000"/>
                </a:solidFill>
              </a:rPr>
              <a:t> file.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7594" y="686594"/>
            <a:ext cx="21032788" cy="1218282"/>
          </a:xfrm>
        </p:spPr>
        <p:txBody>
          <a:bodyPr/>
          <a:lstStyle/>
          <a:p>
            <a:r>
              <a:rPr lang="en-US" dirty="0" smtClean="0"/>
              <a:t>Budget Change report 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4" y="1904876"/>
            <a:ext cx="16840200" cy="115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362</TotalTime>
  <Words>59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DGA Roundtable</vt:lpstr>
      <vt:lpstr>Navigating FRIGITD </vt:lpstr>
      <vt:lpstr>Navigating FWRGBCH</vt:lpstr>
      <vt:lpstr>To get Results</vt:lpstr>
      <vt:lpstr>Budget Change report Results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Freitag, Kris</dc:creator>
  <cp:lastModifiedBy>Freitag, Kris </cp:lastModifiedBy>
  <cp:revision>6</cp:revision>
  <dcterms:created xsi:type="dcterms:W3CDTF">2019-05-13T17:35:38Z</dcterms:created>
  <dcterms:modified xsi:type="dcterms:W3CDTF">2019-05-13T23:37:50Z</dcterms:modified>
</cp:coreProperties>
</file>