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33"/>
  </p:notesMasterIdLst>
  <p:handoutMasterIdLst>
    <p:handoutMasterId r:id="rId34"/>
  </p:handoutMasterIdLst>
  <p:sldIdLst>
    <p:sldId id="261" r:id="rId6"/>
    <p:sldId id="297" r:id="rId7"/>
    <p:sldId id="299" r:id="rId8"/>
    <p:sldId id="301" r:id="rId9"/>
    <p:sldId id="302" r:id="rId10"/>
    <p:sldId id="262" r:id="rId11"/>
    <p:sldId id="267" r:id="rId12"/>
    <p:sldId id="295" r:id="rId13"/>
    <p:sldId id="268" r:id="rId14"/>
    <p:sldId id="269" r:id="rId15"/>
    <p:sldId id="288" r:id="rId16"/>
    <p:sldId id="271" r:id="rId17"/>
    <p:sldId id="272" r:id="rId18"/>
    <p:sldId id="273" r:id="rId19"/>
    <p:sldId id="274" r:id="rId20"/>
    <p:sldId id="290" r:id="rId21"/>
    <p:sldId id="275" r:id="rId22"/>
    <p:sldId id="296" r:id="rId23"/>
    <p:sldId id="276" r:id="rId24"/>
    <p:sldId id="277" r:id="rId25"/>
    <p:sldId id="284" r:id="rId26"/>
    <p:sldId id="285" r:id="rId27"/>
    <p:sldId id="263" r:id="rId28"/>
    <p:sldId id="286" r:id="rId29"/>
    <p:sldId id="293" r:id="rId30"/>
    <p:sldId id="287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1pPr>
    <a:lvl2pPr marL="511248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2pPr>
    <a:lvl3pPr marL="102249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3pPr>
    <a:lvl4pPr marL="153374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4pPr>
    <a:lvl5pPr marL="2044989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5pPr>
    <a:lvl6pPr marL="2556233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1022495" rtl="0" eaLnBrk="1" latinLnBrk="0" hangingPunct="1">
      <a:defRPr sz="2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97"/>
            <p14:sldId id="299"/>
            <p14:sldId id="301"/>
            <p14:sldId id="302"/>
            <p14:sldId id="262"/>
            <p14:sldId id="267"/>
            <p14:sldId id="295"/>
            <p14:sldId id="268"/>
            <p14:sldId id="269"/>
            <p14:sldId id="288"/>
            <p14:sldId id="271"/>
            <p14:sldId id="272"/>
            <p14:sldId id="273"/>
            <p14:sldId id="274"/>
            <p14:sldId id="290"/>
            <p14:sldId id="275"/>
            <p14:sldId id="296"/>
            <p14:sldId id="276"/>
            <p14:sldId id="277"/>
            <p14:sldId id="284"/>
            <p14:sldId id="285"/>
          </p14:sldIdLst>
        </p14:section>
        <p14:section name="EXTRAS" id="{931BC854-6397-194B-8BA4-F30C6897EFB4}">
          <p14:sldIdLst>
            <p14:sldId id="263"/>
            <p14:sldId id="286"/>
            <p14:sldId id="293"/>
            <p14:sldId id="287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FBC71A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BE3D1-A2CF-419F-A737-928415B41591}" v="10" dt="2023-12-05T23:26:20.991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1" autoAdjust="0"/>
    <p:restoredTop sz="86452" autoAdjust="0"/>
  </p:normalViewPr>
  <p:slideViewPr>
    <p:cSldViewPr>
      <p:cViewPr varScale="1">
        <p:scale>
          <a:sx n="73" d="100"/>
          <a:sy n="73" d="100"/>
        </p:scale>
        <p:origin x="7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oon, Michele (mmattoon@uidaho.edu)" userId="b920bb71-1bfc-412b-8c55-74d8c6b63aa8" providerId="ADAL" clId="{A7ABE3D1-A2CF-419F-A737-928415B41591}"/>
    <pc:docChg chg="undo custSel addSld delSld modSld sldOrd modSection">
      <pc:chgData name="Mattoon, Michele (mmattoon@uidaho.edu)" userId="b920bb71-1bfc-412b-8c55-74d8c6b63aa8" providerId="ADAL" clId="{A7ABE3D1-A2CF-419F-A737-928415B41591}" dt="2023-12-08T16:32:15.903" v="1022" actId="20577"/>
      <pc:docMkLst>
        <pc:docMk/>
      </pc:docMkLst>
      <pc:sldChg chg="addSp modSp mod">
        <pc:chgData name="Mattoon, Michele (mmattoon@uidaho.edu)" userId="b920bb71-1bfc-412b-8c55-74d8c6b63aa8" providerId="ADAL" clId="{A7ABE3D1-A2CF-419F-A737-928415B41591}" dt="2023-12-01T19:25:17.715" v="681" actId="14100"/>
        <pc:sldMkLst>
          <pc:docMk/>
          <pc:sldMk cId="1031416194" sldId="261"/>
        </pc:sldMkLst>
        <pc:spChg chg="add mod">
          <ac:chgData name="Mattoon, Michele (mmattoon@uidaho.edu)" userId="b920bb71-1bfc-412b-8c55-74d8c6b63aa8" providerId="ADAL" clId="{A7ABE3D1-A2CF-419F-A737-928415B41591}" dt="2023-12-01T19:25:17.715" v="681" actId="14100"/>
          <ac:spMkLst>
            <pc:docMk/>
            <pc:sldMk cId="1031416194" sldId="261"/>
            <ac:spMk id="3" creationId="{D9EB5EBD-AB62-9EF1-BD01-127722028966}"/>
          </ac:spMkLst>
        </pc:spChg>
      </pc:sldChg>
      <pc:sldChg chg="delSp modSp mod">
        <pc:chgData name="Mattoon, Michele (mmattoon@uidaho.edu)" userId="b920bb71-1bfc-412b-8c55-74d8c6b63aa8" providerId="ADAL" clId="{A7ABE3D1-A2CF-419F-A737-928415B41591}" dt="2023-12-01T23:11:17.137" v="723" actId="478"/>
        <pc:sldMkLst>
          <pc:docMk/>
          <pc:sldMk cId="815712707" sldId="267"/>
        </pc:sldMkLst>
        <pc:spChg chg="del mod">
          <ac:chgData name="Mattoon, Michele (mmattoon@uidaho.edu)" userId="b920bb71-1bfc-412b-8c55-74d8c6b63aa8" providerId="ADAL" clId="{A7ABE3D1-A2CF-419F-A737-928415B41591}" dt="2023-12-01T23:11:17.137" v="723" actId="478"/>
          <ac:spMkLst>
            <pc:docMk/>
            <pc:sldMk cId="815712707" sldId="267"/>
            <ac:spMk id="5" creationId="{FB70D182-1D51-D944-A9B6-99BE3E3E5252}"/>
          </ac:spMkLst>
        </pc:spChg>
      </pc:sldChg>
      <pc:sldChg chg="addSp modSp mod">
        <pc:chgData name="Mattoon, Michele (mmattoon@uidaho.edu)" userId="b920bb71-1bfc-412b-8c55-74d8c6b63aa8" providerId="ADAL" clId="{A7ABE3D1-A2CF-419F-A737-928415B41591}" dt="2023-12-05T00:47:12.557" v="931" actId="14100"/>
        <pc:sldMkLst>
          <pc:docMk/>
          <pc:sldMk cId="2832213222" sldId="269"/>
        </pc:sldMkLst>
        <pc:spChg chg="add mod">
          <ac:chgData name="Mattoon, Michele (mmattoon@uidaho.edu)" userId="b920bb71-1bfc-412b-8c55-74d8c6b63aa8" providerId="ADAL" clId="{A7ABE3D1-A2CF-419F-A737-928415B41591}" dt="2023-12-05T00:47:12.557" v="931" actId="14100"/>
          <ac:spMkLst>
            <pc:docMk/>
            <pc:sldMk cId="2832213222" sldId="269"/>
            <ac:spMk id="3" creationId="{E8EF79CE-3A36-0D7A-388B-A9571A66893E}"/>
          </ac:spMkLst>
        </pc:spChg>
        <pc:spChg chg="mod">
          <ac:chgData name="Mattoon, Michele (mmattoon@uidaho.edu)" userId="b920bb71-1bfc-412b-8c55-74d8c6b63aa8" providerId="ADAL" clId="{A7ABE3D1-A2CF-419F-A737-928415B41591}" dt="2023-12-05T00:43:44.351" v="890" actId="20577"/>
          <ac:spMkLst>
            <pc:docMk/>
            <pc:sldMk cId="2832213222" sldId="269"/>
            <ac:spMk id="5" creationId="{684F9513-EBC0-37C7-03EA-58F6A61F4BA7}"/>
          </ac:spMkLst>
        </pc:spChg>
      </pc:sldChg>
      <pc:sldChg chg="addSp modSp mod">
        <pc:chgData name="Mattoon, Michele (mmattoon@uidaho.edu)" userId="b920bb71-1bfc-412b-8c55-74d8c6b63aa8" providerId="ADAL" clId="{A7ABE3D1-A2CF-419F-A737-928415B41591}" dt="2023-12-01T19:23:05" v="642" actId="1076"/>
        <pc:sldMkLst>
          <pc:docMk/>
          <pc:sldMk cId="3007478547" sldId="271"/>
        </pc:sldMkLst>
        <pc:spChg chg="add mod">
          <ac:chgData name="Mattoon, Michele (mmattoon@uidaho.edu)" userId="b920bb71-1bfc-412b-8c55-74d8c6b63aa8" providerId="ADAL" clId="{A7ABE3D1-A2CF-419F-A737-928415B41591}" dt="2023-12-01T19:23:05" v="642" actId="1076"/>
          <ac:spMkLst>
            <pc:docMk/>
            <pc:sldMk cId="3007478547" sldId="271"/>
            <ac:spMk id="2" creationId="{5AAB0CD5-B691-5641-F978-2EBB849A81E1}"/>
          </ac:spMkLst>
        </pc:spChg>
        <pc:spChg chg="add mod">
          <ac:chgData name="Mattoon, Michele (mmattoon@uidaho.edu)" userId="b920bb71-1bfc-412b-8c55-74d8c6b63aa8" providerId="ADAL" clId="{A7ABE3D1-A2CF-419F-A737-928415B41591}" dt="2023-12-01T17:13:51.208" v="505" actId="1076"/>
          <ac:spMkLst>
            <pc:docMk/>
            <pc:sldMk cId="3007478547" sldId="271"/>
            <ac:spMk id="3" creationId="{F0CFA4F9-CA47-5C56-0E3C-E21D874581C3}"/>
          </ac:spMkLst>
        </pc:spChg>
        <pc:spChg chg="mod">
          <ac:chgData name="Mattoon, Michele (mmattoon@uidaho.edu)" userId="b920bb71-1bfc-412b-8c55-74d8c6b63aa8" providerId="ADAL" clId="{A7ABE3D1-A2CF-419F-A737-928415B41591}" dt="2023-12-01T17:12:35.581" v="498" actId="20577"/>
          <ac:spMkLst>
            <pc:docMk/>
            <pc:sldMk cId="3007478547" sldId="271"/>
            <ac:spMk id="5" creationId="{EA259293-D9DC-5549-629B-47EC7CA9C33E}"/>
          </ac:spMkLst>
        </pc:spChg>
      </pc:sldChg>
      <pc:sldChg chg="addSp delSp modSp mod">
        <pc:chgData name="Mattoon, Michele (mmattoon@uidaho.edu)" userId="b920bb71-1bfc-412b-8c55-74d8c6b63aa8" providerId="ADAL" clId="{A7ABE3D1-A2CF-419F-A737-928415B41591}" dt="2023-12-05T00:44:32.472" v="892" actId="1076"/>
        <pc:sldMkLst>
          <pc:docMk/>
          <pc:sldMk cId="3931116766" sldId="272"/>
        </pc:sldMkLst>
        <pc:spChg chg="add del mod">
          <ac:chgData name="Mattoon, Michele (mmattoon@uidaho.edu)" userId="b920bb71-1bfc-412b-8c55-74d8c6b63aa8" providerId="ADAL" clId="{A7ABE3D1-A2CF-419F-A737-928415B41591}" dt="2023-12-01T16:56:38.915" v="384" actId="478"/>
          <ac:spMkLst>
            <pc:docMk/>
            <pc:sldMk cId="3931116766" sldId="272"/>
            <ac:spMk id="2" creationId="{69560638-2495-F24A-2553-0316F7A22B50}"/>
          </ac:spMkLst>
        </pc:spChg>
        <pc:spChg chg="add mod">
          <ac:chgData name="Mattoon, Michele (mmattoon@uidaho.edu)" userId="b920bb71-1bfc-412b-8c55-74d8c6b63aa8" providerId="ADAL" clId="{A7ABE3D1-A2CF-419F-A737-928415B41591}" dt="2023-12-05T00:44:32.472" v="892" actId="1076"/>
          <ac:spMkLst>
            <pc:docMk/>
            <pc:sldMk cId="3931116766" sldId="272"/>
            <ac:spMk id="3" creationId="{709D2EFC-1BC1-D1B6-6E2F-189A495B9162}"/>
          </ac:spMkLst>
        </pc:spChg>
        <pc:spChg chg="mod">
          <ac:chgData name="Mattoon, Michele (mmattoon@uidaho.edu)" userId="b920bb71-1bfc-412b-8c55-74d8c6b63aa8" providerId="ADAL" clId="{A7ABE3D1-A2CF-419F-A737-928415B41591}" dt="2023-12-01T16:57:10.345" v="386" actId="14100"/>
          <ac:spMkLst>
            <pc:docMk/>
            <pc:sldMk cId="3931116766" sldId="272"/>
            <ac:spMk id="5" creationId="{A5007E33-4A07-C861-3C1D-A36B1A3E17E6}"/>
          </ac:spMkLst>
        </pc:spChg>
      </pc:sldChg>
      <pc:sldChg chg="addSp modSp mod">
        <pc:chgData name="Mattoon, Michele (mmattoon@uidaho.edu)" userId="b920bb71-1bfc-412b-8c55-74d8c6b63aa8" providerId="ADAL" clId="{A7ABE3D1-A2CF-419F-A737-928415B41591}" dt="2023-12-01T17:19:49.621" v="560" actId="14100"/>
        <pc:sldMkLst>
          <pc:docMk/>
          <pc:sldMk cId="1466629663" sldId="273"/>
        </pc:sldMkLst>
        <pc:spChg chg="add mod">
          <ac:chgData name="Mattoon, Michele (mmattoon@uidaho.edu)" userId="b920bb71-1bfc-412b-8c55-74d8c6b63aa8" providerId="ADAL" clId="{A7ABE3D1-A2CF-419F-A737-928415B41591}" dt="2023-12-01T17:19:49.621" v="560" actId="14100"/>
          <ac:spMkLst>
            <pc:docMk/>
            <pc:sldMk cId="1466629663" sldId="273"/>
            <ac:spMk id="3" creationId="{B73C29C0-10B8-C8C6-5401-A81108AFB201}"/>
          </ac:spMkLst>
        </pc:spChg>
        <pc:spChg chg="mod">
          <ac:chgData name="Mattoon, Michele (mmattoon@uidaho.edu)" userId="b920bb71-1bfc-412b-8c55-74d8c6b63aa8" providerId="ADAL" clId="{A7ABE3D1-A2CF-419F-A737-928415B41591}" dt="2023-12-01T17:19:37.781" v="557" actId="14100"/>
          <ac:spMkLst>
            <pc:docMk/>
            <pc:sldMk cId="1466629663" sldId="273"/>
            <ac:spMk id="5" creationId="{29EC5032-E94A-D98E-2FF5-91C7D1D69870}"/>
          </ac:spMkLst>
        </pc:spChg>
      </pc:sldChg>
      <pc:sldChg chg="addSp modSp mod">
        <pc:chgData name="Mattoon, Michele (mmattoon@uidaho.edu)" userId="b920bb71-1bfc-412b-8c55-74d8c6b63aa8" providerId="ADAL" clId="{A7ABE3D1-A2CF-419F-A737-928415B41591}" dt="2023-12-01T17:20:41.721" v="564" actId="14100"/>
        <pc:sldMkLst>
          <pc:docMk/>
          <pc:sldMk cId="2483636562" sldId="274"/>
        </pc:sldMkLst>
        <pc:spChg chg="add mod">
          <ac:chgData name="Mattoon, Michele (mmattoon@uidaho.edu)" userId="b920bb71-1bfc-412b-8c55-74d8c6b63aa8" providerId="ADAL" clId="{A7ABE3D1-A2CF-419F-A737-928415B41591}" dt="2023-12-01T17:20:41.721" v="564" actId="14100"/>
          <ac:spMkLst>
            <pc:docMk/>
            <pc:sldMk cId="2483636562" sldId="274"/>
            <ac:spMk id="3" creationId="{4BEA2956-2109-E9BA-FC51-187C7609205B}"/>
          </ac:spMkLst>
        </pc:spChg>
        <pc:spChg chg="mod">
          <ac:chgData name="Mattoon, Michele (mmattoon@uidaho.edu)" userId="b920bb71-1bfc-412b-8c55-74d8c6b63aa8" providerId="ADAL" clId="{A7ABE3D1-A2CF-419F-A737-928415B41591}" dt="2023-12-01T17:20:29.505" v="562" actId="14100"/>
          <ac:spMkLst>
            <pc:docMk/>
            <pc:sldMk cId="2483636562" sldId="274"/>
            <ac:spMk id="5" creationId="{926E4B48-965C-DE20-F6BB-952184B1ADC1}"/>
          </ac:spMkLst>
        </pc:spChg>
      </pc:sldChg>
      <pc:sldChg chg="addSp delSp modSp mod">
        <pc:chgData name="Mattoon, Michele (mmattoon@uidaho.edu)" userId="b920bb71-1bfc-412b-8c55-74d8c6b63aa8" providerId="ADAL" clId="{A7ABE3D1-A2CF-419F-A737-928415B41591}" dt="2023-12-01T17:04:21.675" v="445" actId="1076"/>
        <pc:sldMkLst>
          <pc:docMk/>
          <pc:sldMk cId="205033270" sldId="275"/>
        </pc:sldMkLst>
        <pc:picChg chg="add mod">
          <ac:chgData name="Mattoon, Michele (mmattoon@uidaho.edu)" userId="b920bb71-1bfc-412b-8c55-74d8c6b63aa8" providerId="ADAL" clId="{A7ABE3D1-A2CF-419F-A737-928415B41591}" dt="2023-12-01T17:04:21.675" v="445" actId="1076"/>
          <ac:picMkLst>
            <pc:docMk/>
            <pc:sldMk cId="205033270" sldId="275"/>
            <ac:picMk id="5" creationId="{9453D280-5983-A333-8C56-FF2CE33E4AB9}"/>
          </ac:picMkLst>
        </pc:picChg>
        <pc:picChg chg="del">
          <ac:chgData name="Mattoon, Michele (mmattoon@uidaho.edu)" userId="b920bb71-1bfc-412b-8c55-74d8c6b63aa8" providerId="ADAL" clId="{A7ABE3D1-A2CF-419F-A737-928415B41591}" dt="2023-12-01T17:04:10.623" v="440" actId="478"/>
          <ac:picMkLst>
            <pc:docMk/>
            <pc:sldMk cId="205033270" sldId="275"/>
            <ac:picMk id="7" creationId="{0F1C6028-F66E-8022-7538-3BF1D3DEE2DB}"/>
          </ac:picMkLst>
        </pc:picChg>
      </pc:sldChg>
      <pc:sldChg chg="modSp mod">
        <pc:chgData name="Mattoon, Michele (mmattoon@uidaho.edu)" userId="b920bb71-1bfc-412b-8c55-74d8c6b63aa8" providerId="ADAL" clId="{A7ABE3D1-A2CF-419F-A737-928415B41591}" dt="2023-11-29T22:42:40.756" v="133" actId="20577"/>
        <pc:sldMkLst>
          <pc:docMk/>
          <pc:sldMk cId="3800890344" sldId="276"/>
        </pc:sldMkLst>
        <pc:spChg chg="mod">
          <ac:chgData name="Mattoon, Michele (mmattoon@uidaho.edu)" userId="b920bb71-1bfc-412b-8c55-74d8c6b63aa8" providerId="ADAL" clId="{A7ABE3D1-A2CF-419F-A737-928415B41591}" dt="2023-11-29T22:42:40.756" v="133" actId="20577"/>
          <ac:spMkLst>
            <pc:docMk/>
            <pc:sldMk cId="3800890344" sldId="276"/>
            <ac:spMk id="6" creationId="{93CC8516-E92D-27DA-499C-9C91707EC448}"/>
          </ac:spMkLst>
        </pc:spChg>
      </pc:sldChg>
      <pc:sldChg chg="delSp modSp mod">
        <pc:chgData name="Mattoon, Michele (mmattoon@uidaho.edu)" userId="b920bb71-1bfc-412b-8c55-74d8c6b63aa8" providerId="ADAL" clId="{A7ABE3D1-A2CF-419F-A737-928415B41591}" dt="2023-12-01T23:19:16.835" v="728" actId="478"/>
        <pc:sldMkLst>
          <pc:docMk/>
          <pc:sldMk cId="1187128839" sldId="277"/>
        </pc:sldMkLst>
        <pc:spChg chg="del">
          <ac:chgData name="Mattoon, Michele (mmattoon@uidaho.edu)" userId="b920bb71-1bfc-412b-8c55-74d8c6b63aa8" providerId="ADAL" clId="{A7ABE3D1-A2CF-419F-A737-928415B41591}" dt="2023-12-01T23:19:16.835" v="728" actId="478"/>
          <ac:spMkLst>
            <pc:docMk/>
            <pc:sldMk cId="1187128839" sldId="277"/>
            <ac:spMk id="2" creationId="{8CA63B70-09E5-F384-F655-9AF10AF914FF}"/>
          </ac:spMkLst>
        </pc:spChg>
        <pc:spChg chg="mod">
          <ac:chgData name="Mattoon, Michele (mmattoon@uidaho.edu)" userId="b920bb71-1bfc-412b-8c55-74d8c6b63aa8" providerId="ADAL" clId="{A7ABE3D1-A2CF-419F-A737-928415B41591}" dt="2023-12-01T16:54:06.326" v="290" actId="20577"/>
          <ac:spMkLst>
            <pc:docMk/>
            <pc:sldMk cId="1187128839" sldId="277"/>
            <ac:spMk id="5" creationId="{73886AA4-E107-8071-BF30-98D26D76D115}"/>
          </ac:spMkLst>
        </pc:spChg>
      </pc:sldChg>
      <pc:sldChg chg="modSp mod">
        <pc:chgData name="Mattoon, Michele (mmattoon@uidaho.edu)" userId="b920bb71-1bfc-412b-8c55-74d8c6b63aa8" providerId="ADAL" clId="{A7ABE3D1-A2CF-419F-A737-928415B41591}" dt="2023-11-29T22:55:51.917" v="228" actId="14100"/>
        <pc:sldMkLst>
          <pc:docMk/>
          <pc:sldMk cId="3924479115" sldId="286"/>
        </pc:sldMkLst>
        <pc:spChg chg="mod">
          <ac:chgData name="Mattoon, Michele (mmattoon@uidaho.edu)" userId="b920bb71-1bfc-412b-8c55-74d8c6b63aa8" providerId="ADAL" clId="{A7ABE3D1-A2CF-419F-A737-928415B41591}" dt="2023-11-29T22:55:51.917" v="228" actId="14100"/>
          <ac:spMkLst>
            <pc:docMk/>
            <pc:sldMk cId="3924479115" sldId="286"/>
            <ac:spMk id="2" creationId="{09680B2E-5EE3-20F2-B2EA-19AD84F6FEEC}"/>
          </ac:spMkLst>
        </pc:spChg>
        <pc:picChg chg="mod">
          <ac:chgData name="Mattoon, Michele (mmattoon@uidaho.edu)" userId="b920bb71-1bfc-412b-8c55-74d8c6b63aa8" providerId="ADAL" clId="{A7ABE3D1-A2CF-419F-A737-928415B41591}" dt="2023-11-29T22:55:20.466" v="221" actId="1076"/>
          <ac:picMkLst>
            <pc:docMk/>
            <pc:sldMk cId="3924479115" sldId="286"/>
            <ac:picMk id="11" creationId="{D054ACA2-8978-164A-3764-6A687BE97318}"/>
          </ac:picMkLst>
        </pc:picChg>
      </pc:sldChg>
      <pc:sldChg chg="modSp mod">
        <pc:chgData name="Mattoon, Michele (mmattoon@uidaho.edu)" userId="b920bb71-1bfc-412b-8c55-74d8c6b63aa8" providerId="ADAL" clId="{A7ABE3D1-A2CF-419F-A737-928415B41591}" dt="2023-12-08T16:32:15.903" v="1022" actId="20577"/>
        <pc:sldMkLst>
          <pc:docMk/>
          <pc:sldMk cId="2043386071" sldId="288"/>
        </pc:sldMkLst>
        <pc:spChg chg="mod">
          <ac:chgData name="Mattoon, Michele (mmattoon@uidaho.edu)" userId="b920bb71-1bfc-412b-8c55-74d8c6b63aa8" providerId="ADAL" clId="{A7ABE3D1-A2CF-419F-A737-928415B41591}" dt="2023-12-08T16:32:15.903" v="1022" actId="20577"/>
          <ac:spMkLst>
            <pc:docMk/>
            <pc:sldMk cId="2043386071" sldId="288"/>
            <ac:spMk id="5" creationId="{38A3D054-AE7A-F1A7-3003-456A72496243}"/>
          </ac:spMkLst>
        </pc:spChg>
      </pc:sldChg>
      <pc:sldChg chg="del">
        <pc:chgData name="Mattoon, Michele (mmattoon@uidaho.edu)" userId="b920bb71-1bfc-412b-8c55-74d8c6b63aa8" providerId="ADAL" clId="{A7ABE3D1-A2CF-419F-A737-928415B41591}" dt="2023-12-01T23:12:00.467" v="726" actId="2696"/>
        <pc:sldMkLst>
          <pc:docMk/>
          <pc:sldMk cId="2416016166" sldId="291"/>
        </pc:sldMkLst>
      </pc:sldChg>
      <pc:sldChg chg="del">
        <pc:chgData name="Mattoon, Michele (mmattoon@uidaho.edu)" userId="b920bb71-1bfc-412b-8c55-74d8c6b63aa8" providerId="ADAL" clId="{A7ABE3D1-A2CF-419F-A737-928415B41591}" dt="2023-12-01T23:17:24.216" v="727" actId="2696"/>
        <pc:sldMkLst>
          <pc:docMk/>
          <pc:sldMk cId="1922160426" sldId="292"/>
        </pc:sldMkLst>
      </pc:sldChg>
      <pc:sldChg chg="addSp delSp modSp mod">
        <pc:chgData name="Mattoon, Michele (mmattoon@uidaho.edu)" userId="b920bb71-1bfc-412b-8c55-74d8c6b63aa8" providerId="ADAL" clId="{A7ABE3D1-A2CF-419F-A737-928415B41591}" dt="2023-11-29T22:45:04.117" v="184" actId="478"/>
        <pc:sldMkLst>
          <pc:docMk/>
          <pc:sldMk cId="4018089043" sldId="294"/>
        </pc:sldMkLst>
        <pc:spChg chg="add del mod">
          <ac:chgData name="Mattoon, Michele (mmattoon@uidaho.edu)" userId="b920bb71-1bfc-412b-8c55-74d8c6b63aa8" providerId="ADAL" clId="{A7ABE3D1-A2CF-419F-A737-928415B41591}" dt="2023-11-29T22:45:04.117" v="184" actId="478"/>
          <ac:spMkLst>
            <pc:docMk/>
            <pc:sldMk cId="4018089043" sldId="294"/>
            <ac:spMk id="4" creationId="{98802003-12B2-5967-8F86-215DAF85A7F7}"/>
          </ac:spMkLst>
        </pc:spChg>
      </pc:sldChg>
      <pc:sldChg chg="modSp mod">
        <pc:chgData name="Mattoon, Michele (mmattoon@uidaho.edu)" userId="b920bb71-1bfc-412b-8c55-74d8c6b63aa8" providerId="ADAL" clId="{A7ABE3D1-A2CF-419F-A737-928415B41591}" dt="2023-12-01T23:11:32.402" v="725" actId="14100"/>
        <pc:sldMkLst>
          <pc:docMk/>
          <pc:sldMk cId="732941046" sldId="295"/>
        </pc:sldMkLst>
        <pc:spChg chg="mod">
          <ac:chgData name="Mattoon, Michele (mmattoon@uidaho.edu)" userId="b920bb71-1bfc-412b-8c55-74d8c6b63aa8" providerId="ADAL" clId="{A7ABE3D1-A2CF-419F-A737-928415B41591}" dt="2023-12-01T23:11:32.402" v="725" actId="14100"/>
          <ac:spMkLst>
            <pc:docMk/>
            <pc:sldMk cId="732941046" sldId="295"/>
            <ac:spMk id="3" creationId="{D4F06AC0-2FED-03C6-4AB2-758314055A40}"/>
          </ac:spMkLst>
        </pc:spChg>
        <pc:picChg chg="mod">
          <ac:chgData name="Mattoon, Michele (mmattoon@uidaho.edu)" userId="b920bb71-1bfc-412b-8c55-74d8c6b63aa8" providerId="ADAL" clId="{A7ABE3D1-A2CF-419F-A737-928415B41591}" dt="2023-12-01T23:00:28.568" v="703" actId="1076"/>
          <ac:picMkLst>
            <pc:docMk/>
            <pc:sldMk cId="732941046" sldId="295"/>
            <ac:picMk id="1026" creationId="{068C5EAD-B545-41A7-8A96-0953F0D121EB}"/>
          </ac:picMkLst>
        </pc:picChg>
      </pc:sldChg>
      <pc:sldChg chg="addSp delSp modSp mod">
        <pc:chgData name="Mattoon, Michele (mmattoon@uidaho.edu)" userId="b920bb71-1bfc-412b-8c55-74d8c6b63aa8" providerId="ADAL" clId="{A7ABE3D1-A2CF-419F-A737-928415B41591}" dt="2023-12-05T23:26:50.890" v="953" actId="20577"/>
        <pc:sldMkLst>
          <pc:docMk/>
          <pc:sldMk cId="3371368410" sldId="297"/>
        </pc:sldMkLst>
        <pc:spChg chg="add del mod">
          <ac:chgData name="Mattoon, Michele (mmattoon@uidaho.edu)" userId="b920bb71-1bfc-412b-8c55-74d8c6b63aa8" providerId="ADAL" clId="{A7ABE3D1-A2CF-419F-A737-928415B41591}" dt="2023-12-01T19:24:26.388" v="669"/>
          <ac:spMkLst>
            <pc:docMk/>
            <pc:sldMk cId="3371368410" sldId="297"/>
            <ac:spMk id="4" creationId="{C450A7D0-7DF4-28F5-E7D8-40382122A5AB}"/>
          </ac:spMkLst>
        </pc:spChg>
        <pc:spChg chg="mod">
          <ac:chgData name="Mattoon, Michele (mmattoon@uidaho.edu)" userId="b920bb71-1bfc-412b-8c55-74d8c6b63aa8" providerId="ADAL" clId="{A7ABE3D1-A2CF-419F-A737-928415B41591}" dt="2023-12-05T23:26:50.890" v="953" actId="20577"/>
          <ac:spMkLst>
            <pc:docMk/>
            <pc:sldMk cId="3371368410" sldId="297"/>
            <ac:spMk id="5" creationId="{1FC784B1-0F86-1B73-245E-D33EDCA63998}"/>
          </ac:spMkLst>
        </pc:spChg>
      </pc:sldChg>
      <pc:sldChg chg="delSp modSp new del mod">
        <pc:chgData name="Mattoon, Michele (mmattoon@uidaho.edu)" userId="b920bb71-1bfc-412b-8c55-74d8c6b63aa8" providerId="ADAL" clId="{A7ABE3D1-A2CF-419F-A737-928415B41591}" dt="2023-12-01T23:11:06.348" v="722" actId="2696"/>
        <pc:sldMkLst>
          <pc:docMk/>
          <pc:sldMk cId="1607809491" sldId="298"/>
        </pc:sldMkLst>
        <pc:spChg chg="del">
          <ac:chgData name="Mattoon, Michele (mmattoon@uidaho.edu)" userId="b920bb71-1bfc-412b-8c55-74d8c6b63aa8" providerId="ADAL" clId="{A7ABE3D1-A2CF-419F-A737-928415B41591}" dt="2023-12-01T23:00:52.004" v="705" actId="478"/>
          <ac:spMkLst>
            <pc:docMk/>
            <pc:sldMk cId="1607809491" sldId="298"/>
            <ac:spMk id="2" creationId="{6FA2FE23-2F30-ED6F-17F7-E4A98B29187A}"/>
          </ac:spMkLst>
        </pc:spChg>
        <pc:spChg chg="mod">
          <ac:chgData name="Mattoon, Michele (mmattoon@uidaho.edu)" userId="b920bb71-1bfc-412b-8c55-74d8c6b63aa8" providerId="ADAL" clId="{A7ABE3D1-A2CF-419F-A737-928415B41591}" dt="2023-12-01T23:01:15.598" v="721" actId="14100"/>
          <ac:spMkLst>
            <pc:docMk/>
            <pc:sldMk cId="1607809491" sldId="298"/>
            <ac:spMk id="3" creationId="{604C6228-1AB2-7F9A-9DEF-8951A0B925F4}"/>
          </ac:spMkLst>
        </pc:spChg>
        <pc:spChg chg="del">
          <ac:chgData name="Mattoon, Michele (mmattoon@uidaho.edu)" userId="b920bb71-1bfc-412b-8c55-74d8c6b63aa8" providerId="ADAL" clId="{A7ABE3D1-A2CF-419F-A737-928415B41591}" dt="2023-12-01T23:00:57.056" v="707" actId="478"/>
          <ac:spMkLst>
            <pc:docMk/>
            <pc:sldMk cId="1607809491" sldId="298"/>
            <ac:spMk id="4" creationId="{62EAC544-6008-A16B-0734-DDD26946B350}"/>
          </ac:spMkLst>
        </pc:spChg>
        <pc:spChg chg="del">
          <ac:chgData name="Mattoon, Michele (mmattoon@uidaho.edu)" userId="b920bb71-1bfc-412b-8c55-74d8c6b63aa8" providerId="ADAL" clId="{A7ABE3D1-A2CF-419F-A737-928415B41591}" dt="2023-12-01T23:00:54.841" v="706" actId="478"/>
          <ac:spMkLst>
            <pc:docMk/>
            <pc:sldMk cId="1607809491" sldId="298"/>
            <ac:spMk id="5" creationId="{47148A59-B501-4AD9-4D33-A707FA4ADE8C}"/>
          </ac:spMkLst>
        </pc:spChg>
      </pc:sldChg>
      <pc:sldChg chg="new del">
        <pc:chgData name="Mattoon, Michele (mmattoon@uidaho.edu)" userId="b920bb71-1bfc-412b-8c55-74d8c6b63aa8" providerId="ADAL" clId="{A7ABE3D1-A2CF-419F-A737-928415B41591}" dt="2023-12-05T23:24:55.580" v="936" actId="2696"/>
        <pc:sldMkLst>
          <pc:docMk/>
          <pc:sldMk cId="2333984822" sldId="298"/>
        </pc:sldMkLst>
      </pc:sldChg>
      <pc:sldChg chg="addSp modSp add mod ord">
        <pc:chgData name="Mattoon, Michele (mmattoon@uidaho.edu)" userId="b920bb71-1bfc-412b-8c55-74d8c6b63aa8" providerId="ADAL" clId="{A7ABE3D1-A2CF-419F-A737-928415B41591}" dt="2023-12-05T23:28:33.425" v="969" actId="14100"/>
        <pc:sldMkLst>
          <pc:docMk/>
          <pc:sldMk cId="3500681635" sldId="299"/>
        </pc:sldMkLst>
        <pc:spChg chg="add mod">
          <ac:chgData name="Mattoon, Michele (mmattoon@uidaho.edu)" userId="b920bb71-1bfc-412b-8c55-74d8c6b63aa8" providerId="ADAL" clId="{A7ABE3D1-A2CF-419F-A737-928415B41591}" dt="2023-12-05T23:28:33.425" v="969" actId="14100"/>
          <ac:spMkLst>
            <pc:docMk/>
            <pc:sldMk cId="3500681635" sldId="299"/>
            <ac:spMk id="3" creationId="{594954F0-291E-E394-7AFB-626E6B61824F}"/>
          </ac:spMkLst>
        </pc:spChg>
      </pc:sldChg>
      <pc:sldChg chg="new del ord">
        <pc:chgData name="Mattoon, Michele (mmattoon@uidaho.edu)" userId="b920bb71-1bfc-412b-8c55-74d8c6b63aa8" providerId="ADAL" clId="{A7ABE3D1-A2CF-419F-A737-928415B41591}" dt="2023-12-05T23:26:27.727" v="950" actId="2696"/>
        <pc:sldMkLst>
          <pc:docMk/>
          <pc:sldMk cId="1304417205" sldId="300"/>
        </pc:sldMkLst>
      </pc:sldChg>
      <pc:sldChg chg="addSp modSp add mod">
        <pc:chgData name="Mattoon, Michele (mmattoon@uidaho.edu)" userId="b920bb71-1bfc-412b-8c55-74d8c6b63aa8" providerId="ADAL" clId="{A7ABE3D1-A2CF-419F-A737-928415B41591}" dt="2023-12-05T23:29:27.616" v="983" actId="255"/>
        <pc:sldMkLst>
          <pc:docMk/>
          <pc:sldMk cId="1601666150" sldId="301"/>
        </pc:sldMkLst>
        <pc:spChg chg="add mod">
          <ac:chgData name="Mattoon, Michele (mmattoon@uidaho.edu)" userId="b920bb71-1bfc-412b-8c55-74d8c6b63aa8" providerId="ADAL" clId="{A7ABE3D1-A2CF-419F-A737-928415B41591}" dt="2023-12-05T23:29:27.616" v="983" actId="255"/>
          <ac:spMkLst>
            <pc:docMk/>
            <pc:sldMk cId="1601666150" sldId="301"/>
            <ac:spMk id="5" creationId="{67C76911-87CC-B109-FC8D-223A3DF61A9F}"/>
          </ac:spMkLst>
        </pc:spChg>
      </pc:sldChg>
      <pc:sldChg chg="addSp modSp add mod">
        <pc:chgData name="Mattoon, Michele (mmattoon@uidaho.edu)" userId="b920bb71-1bfc-412b-8c55-74d8c6b63aa8" providerId="ADAL" clId="{A7ABE3D1-A2CF-419F-A737-928415B41591}" dt="2023-12-05T23:30:38.550" v="997" actId="14100"/>
        <pc:sldMkLst>
          <pc:docMk/>
          <pc:sldMk cId="3519864835" sldId="302"/>
        </pc:sldMkLst>
        <pc:spChg chg="add mod">
          <ac:chgData name="Mattoon, Michele (mmattoon@uidaho.edu)" userId="b920bb71-1bfc-412b-8c55-74d8c6b63aa8" providerId="ADAL" clId="{A7ABE3D1-A2CF-419F-A737-928415B41591}" dt="2023-12-05T23:30:38.550" v="997" actId="14100"/>
          <ac:spMkLst>
            <pc:docMk/>
            <pc:sldMk cId="3519864835" sldId="302"/>
            <ac:spMk id="5" creationId="{97A8AE03-ABB5-8F6E-915A-BA269CEFE2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08.12.2023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08.12.2023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511248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1022495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1533743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2044989" algn="l" defTabSz="511248" rtl="0" eaLnBrk="1" latinLnBrk="0" hangingPunct="1">
      <a:defRPr sz="1344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2556233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6pPr>
    <a:lvl7pPr marL="3067482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7pPr>
    <a:lvl8pPr marL="3578727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8pPr>
    <a:lvl9pPr marL="4089975" algn="l" defTabSz="511248" rtl="0" eaLnBrk="1" latinLnBrk="0" hangingPunct="1">
      <a:defRPr sz="13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391" y="2438400"/>
            <a:ext cx="1567409" cy="17300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5552DF-E156-0A45-8D43-B27260C0A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B62BB-36F1-E446-A236-C4659F34C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857573"/>
            <a:ext cx="6399388" cy="2487861"/>
          </a:xfrm>
        </p:spPr>
        <p:txBody>
          <a:bodyPr numCol="3" spcCol="914400"/>
          <a:lstStyle>
            <a:lvl1pPr marL="0" marR="0" indent="0" algn="l" defTabSz="914699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752831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3902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3" y="0"/>
            <a:ext cx="2461508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4" y="0"/>
            <a:ext cx="2461508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4" y="3429000"/>
            <a:ext cx="24615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46" y="1260591"/>
            <a:ext cx="3304325" cy="923330"/>
          </a:xfrm>
        </p:spPr>
        <p:txBody>
          <a:bodyPr/>
          <a:lstStyle>
            <a:lvl1pPr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39" y="2395637"/>
            <a:ext cx="2980310" cy="1795363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500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10" y="389448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500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10" y="473927"/>
            <a:ext cx="1809083" cy="1846659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4639" y="44958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3498071"/>
            <a:ext cx="2350535" cy="190437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3429000"/>
            <a:ext cx="457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342900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35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35" y="693020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6" y="4077004"/>
            <a:ext cx="3310797" cy="1538883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8" y="996034"/>
            <a:ext cx="3310797" cy="3590727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2" y="1260590"/>
            <a:ext cx="3817349" cy="92333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4049899"/>
            <a:ext cx="9144000" cy="675249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471686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9516AE8-BC64-BA48-915F-1E6D7AF97695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362C6D-C2A3-1842-873E-676299B10B8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1844875" y="3069002"/>
            <a:ext cx="6831314" cy="415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27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817873" y="2726026"/>
            <a:ext cx="6831314" cy="675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10779C-6C60-114C-8943-32A1C3C0DF36}"/>
              </a:ext>
            </a:extLst>
          </p:cNvPr>
          <p:cNvSpPr/>
          <p:nvPr userDrawn="1"/>
        </p:nvSpPr>
        <p:spPr>
          <a:xfrm rot="660000">
            <a:off x="-629510" y="-198445"/>
            <a:ext cx="1405105" cy="7009285"/>
          </a:xfrm>
          <a:custGeom>
            <a:avLst/>
            <a:gdLst>
              <a:gd name="connsiteX0" fmla="*/ 0 w 1405105"/>
              <a:gd name="connsiteY0" fmla="*/ 273125 h 7009285"/>
              <a:gd name="connsiteX1" fmla="*/ 1405105 w 1405105"/>
              <a:gd name="connsiteY1" fmla="*/ 0 h 7009285"/>
              <a:gd name="connsiteX2" fmla="*/ 1405105 w 1405105"/>
              <a:gd name="connsiteY2" fmla="*/ 6990677 h 7009285"/>
              <a:gd name="connsiteX3" fmla="*/ 1309377 w 1405105"/>
              <a:gd name="connsiteY3" fmla="*/ 7009285 h 70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105" h="7009285">
                <a:moveTo>
                  <a:pt x="0" y="273125"/>
                </a:moveTo>
                <a:lnTo>
                  <a:pt x="1405105" y="0"/>
                </a:lnTo>
                <a:lnTo>
                  <a:pt x="1405105" y="6990677"/>
                </a:lnTo>
                <a:lnTo>
                  <a:pt x="1309377" y="70092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5827B-4103-7349-80A6-3589746B5CE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817880" y="3393001"/>
            <a:ext cx="5454251" cy="4154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>
          <a:xfrm>
            <a:off x="7" y="0"/>
            <a:ext cx="4172391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BFB9E9-83FE-0F40-82C9-EB37E714D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132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F0E100-D5F5-4C4B-9834-85BC50935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E97CB-FA2C-5646-9F3E-E9BB749C6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" y="2428445"/>
            <a:ext cx="1589163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5143165" cy="6857206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051140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8"/>
            <a:ext cx="3051373" cy="145424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310" y="5440400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571589" y="7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71589" y="3428610"/>
            <a:ext cx="2571583" cy="3428603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0633" y="1894189"/>
            <a:ext cx="3051140" cy="76867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18012" y="5448074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71438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428777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71438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428777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1438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428777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5618019" y="3231157"/>
            <a:ext cx="3051373" cy="1454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606819" y="2705185"/>
            <a:ext cx="3073761" cy="2539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50" b="1" cap="all" baseline="0"/>
            </a:lvl1pPr>
          </a:lstStyle>
          <a:p>
            <a:pPr lvl="0"/>
            <a:r>
              <a:rPr lang="en-US"/>
              <a:t>CLICK TO edit SUBHEAD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5618012" y="5421541"/>
            <a:ext cx="2599858" cy="242374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7BA6F-DCB7-8249-9DD8-3661DA4F6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819" y="1894189"/>
            <a:ext cx="3177348" cy="76867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8803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993191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07579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421968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36356" y="7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8803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993191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07579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421968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136356" y="2285743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78803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993191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07579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421968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136356" y="4571478"/>
            <a:ext cx="1714388" cy="2285735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675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343011" marR="0" lvl="0" indent="-343011" algn="l" defTabSz="9146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5069284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7A187-9919-C94A-AA58-7DB5DEAF1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99" y="1627522"/>
            <a:ext cx="1551001" cy="171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041BB62-7017-C048-A430-858422167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D7DBB9-27BB-E543-99CA-54D0D89A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FCA475-92F2-7F4B-9535-CD00924153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05" y="2590800"/>
            <a:ext cx="1589163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654F24-88F9-7043-ABC5-51DE3A359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84" y="5483423"/>
            <a:ext cx="9129215" cy="307777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F27F9-74CA-C545-B810-88CDA70A6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55" y="1616122"/>
            <a:ext cx="1589163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04974" y="1017019"/>
            <a:ext cx="0" cy="48239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EFA429-A74C-2249-B9EF-F1BE7980BC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E6AB3-6A17-EA43-B12D-9663E8BCC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BCB1D-C97F-CA49-ACE5-9202656F5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1" y="2566361"/>
            <a:ext cx="1551001" cy="171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834577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6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021" algn="l"/>
              </a:tabLst>
              <a:defRPr sz="3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38B343E-1C2A-1646-A1EE-5A6E1CE56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86362"/>
            <a:ext cx="9144000" cy="307777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D3D07-3DEC-2C43-B6E6-76784BDE0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99" y="1627522"/>
            <a:ext cx="1551001" cy="171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4004974" y="0"/>
            <a:ext cx="5139026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938"/>
              </a:lnSpc>
              <a:spcBef>
                <a:spcPts val="0"/>
              </a:spcBef>
              <a:buNone/>
              <a:defRPr sz="675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6A12F1-DFE0-A646-A983-4E2D297C3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999" y="3711296"/>
            <a:ext cx="3505200" cy="30777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A3749-C09F-2045-96BB-E748DE7B7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999" y="2581126"/>
            <a:ext cx="3989401" cy="10002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1AA49-52F0-9443-B7C1-7AD2FC08D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91" y="2566361"/>
            <a:ext cx="1551001" cy="171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802" y="2961010"/>
            <a:ext cx="5994369" cy="1538883"/>
          </a:xfrm>
        </p:spPr>
        <p:txBody>
          <a:bodyPr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8006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961009"/>
            <a:ext cx="6264381" cy="1915791"/>
          </a:xfrm>
        </p:spPr>
        <p:txBody>
          <a:bodyPr numCol="2" spcCol="914400"/>
          <a:lstStyle>
            <a:lvl1pPr marL="0" marR="0" indent="0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1260596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752600"/>
            <a:ext cx="5832492" cy="3116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5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5105400"/>
            <a:ext cx="2599858" cy="256480"/>
          </a:xfrm>
        </p:spPr>
        <p:txBody>
          <a:bodyPr/>
          <a:lstStyle>
            <a:lvl1pPr marL="171504" indent="-17150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44999" y="3081263"/>
            <a:ext cx="3989401" cy="50013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1690-D118-A94D-B792-00934395D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4999" y="3733800"/>
            <a:ext cx="3943350" cy="30777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6" r:id="rId5"/>
    <p:sldLayoutId id="2147484347" r:id="rId6"/>
    <p:sldLayoutId id="21474843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ts val="3938"/>
        </a:lnSpc>
        <a:spcBef>
          <a:spcPct val="0"/>
        </a:spcBef>
        <a:buNone/>
        <a:defRPr lang="en-US" sz="3600" b="1" i="0" kern="1200" cap="all" baseline="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343002" rtl="0" eaLnBrk="1" latinLnBrk="0" hangingPunct="1">
        <a:lnSpc>
          <a:spcPts val="2438"/>
        </a:lnSpc>
        <a:spcBef>
          <a:spcPts val="375"/>
        </a:spcBef>
        <a:buFont typeface="Arial"/>
        <a:buNone/>
        <a:defRPr sz="2250" b="1" kern="1200" cap="all" baseline="0">
          <a:solidFill>
            <a:schemeClr val="tx1"/>
          </a:solidFill>
          <a:latin typeface="+mn-lt"/>
          <a:ea typeface="Archivo Black" charset="0"/>
          <a:cs typeface="Archivo Black" charset="0"/>
        </a:defRPr>
      </a:lvl1pPr>
      <a:lvl2pPr marL="1715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3002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4506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6004" indent="0" algn="l" defTabSz="343002" rtl="0" eaLnBrk="1" latinLnBrk="0" hangingPunct="1">
        <a:lnSpc>
          <a:spcPct val="90000"/>
        </a:lnSpc>
        <a:spcBef>
          <a:spcPts val="188"/>
        </a:spcBef>
        <a:buFont typeface="Arial"/>
        <a:buNone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C1264D0-B761-B448-9A17-76DFFF20E0F9}"/>
              </a:ext>
            </a:extLst>
          </p:cNvPr>
          <p:cNvSpPr/>
          <p:nvPr userDrawn="1"/>
        </p:nvSpPr>
        <p:spPr>
          <a:xfrm>
            <a:off x="0" y="0"/>
            <a:ext cx="4495800" cy="6858000"/>
          </a:xfrm>
          <a:custGeom>
            <a:avLst/>
            <a:gdLst>
              <a:gd name="connsiteX0" fmla="*/ 0 w 4495800"/>
              <a:gd name="connsiteY0" fmla="*/ 0 h 6858000"/>
              <a:gd name="connsiteX1" fmla="*/ 4495800 w 4495800"/>
              <a:gd name="connsiteY1" fmla="*/ 0 h 6858000"/>
              <a:gd name="connsiteX2" fmla="*/ 4495800 w 4495800"/>
              <a:gd name="connsiteY2" fmla="*/ 2501 h 6858000"/>
              <a:gd name="connsiteX3" fmla="*/ 2351810 w 4495800"/>
              <a:gd name="connsiteY3" fmla="*/ 2501 h 6858000"/>
              <a:gd name="connsiteX4" fmla="*/ 1143000 w 4495800"/>
              <a:gd name="connsiteY4" fmla="*/ 6858000 h 6858000"/>
              <a:gd name="connsiteX5" fmla="*/ 0 w 4495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800" h="6858000">
                <a:moveTo>
                  <a:pt x="0" y="0"/>
                </a:moveTo>
                <a:lnTo>
                  <a:pt x="4495800" y="0"/>
                </a:lnTo>
                <a:lnTo>
                  <a:pt x="4495800" y="2501"/>
                </a:lnTo>
                <a:lnTo>
                  <a:pt x="2351810" y="2501"/>
                </a:lnTo>
                <a:lnTo>
                  <a:pt x="1143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1260596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2241013"/>
            <a:ext cx="7886782" cy="174406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6CB6F-4739-3441-B47F-E3AC6CE0A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49" r:id="rId4"/>
    <p:sldLayoutId id="2147484322" r:id="rId5"/>
    <p:sldLayoutId id="2147484323" r:id="rId6"/>
    <p:sldLayoutId id="21474843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lnSpc>
          <a:spcPts val="3563"/>
        </a:lnSpc>
        <a:spcBef>
          <a:spcPct val="0"/>
        </a:spcBef>
        <a:buNone/>
        <a:defRPr sz="3375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171504" indent="-171504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802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904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710" indent="-214379" algn="l" defTabSz="914699" rtl="0" eaLnBrk="1" latinLnBrk="0" hangingPunct="1">
        <a:lnSpc>
          <a:spcPts val="1988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817873" y="2726026"/>
            <a:ext cx="6831314" cy="67524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817873" y="3451063"/>
            <a:ext cx="6258928" cy="41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699" rtl="0" eaLnBrk="1" latinLnBrk="0" hangingPunct="1">
        <a:spcBef>
          <a:spcPct val="0"/>
        </a:spcBef>
        <a:buNone/>
        <a:defRPr sz="4388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7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4573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813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91469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1372049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1829396" indent="0" algn="l" defTabSz="914699" rtl="0" eaLnBrk="1" latinLnBrk="0" hangingPunct="1">
        <a:spcBef>
          <a:spcPct val="20000"/>
        </a:spcBef>
        <a:buFont typeface="Arial" panose="020B0604020202020204" pitchFamily="34" charset="0"/>
        <a:buNone/>
        <a:defRPr sz="1988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2515419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27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30113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7468" indent="-228677" algn="l" defTabSz="9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99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48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96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4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91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44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790" algn="l" defTabSz="9146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2050" y="1509853"/>
            <a:ext cx="3177348" cy="11530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2050" y="2843545"/>
            <a:ext cx="3177348" cy="131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E55F8-CCBA-A549-96F3-F732914215F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"/>
            <a:ext cx="431037" cy="9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2775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171504" indent="-171504" algn="l" defTabSz="343002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3002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14506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686004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857508" indent="-171504" algn="l" defTabSz="343002" rtl="0" eaLnBrk="1" latinLnBrk="0" hangingPunct="1">
        <a:lnSpc>
          <a:spcPct val="150000"/>
        </a:lnSpc>
        <a:spcBef>
          <a:spcPts val="188"/>
        </a:spcBef>
        <a:buClr>
          <a:schemeClr val="accent3"/>
        </a:buClr>
        <a:buSzPct val="120000"/>
        <a:buFont typeface="Wingdings" charset="2"/>
        <a:buChar char="§"/>
        <a:defRPr sz="105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09" y="365090"/>
            <a:ext cx="7886782" cy="132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09" y="1825414"/>
            <a:ext cx="7886782" cy="435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3002" rtl="0" eaLnBrk="1" latinLnBrk="0" hangingPunct="1">
        <a:lnSpc>
          <a:spcPct val="90000"/>
        </a:lnSpc>
        <a:spcBef>
          <a:spcPct val="0"/>
        </a:spcBef>
        <a:buNone/>
        <a:defRPr sz="1650" b="1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</p:titleStyle>
    <p:bodyStyle>
      <a:lvl1pPr marL="85749" indent="-85749" algn="l" defTabSz="34300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25725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42875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600255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7717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943257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761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6259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763" indent="-85749" algn="l" defTabSz="343002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5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3002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5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600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508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9006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510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2014" algn="l" defTabSz="34300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freund@uidaho.edu" TargetMode="External"/><Relationship Id="rId2" Type="http://schemas.openxmlformats.org/officeDocument/2006/relationships/hyperlink" Target="mailto:osp-contracts@uidaho.edu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osp-web@uidaho.edu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everett@uidaho.edu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preaward@uidaho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franklin@uidaho.edu" TargetMode="External"/><Relationship Id="rId5" Type="http://schemas.openxmlformats.org/officeDocument/2006/relationships/hyperlink" Target="mailto:sdengler@uidaho.edu" TargetMode="External"/><Relationship Id="rId4" Type="http://schemas.openxmlformats.org/officeDocument/2006/relationships/hyperlink" Target="mailto:tamic@uidaho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skow@uidaho.edu" TargetMode="External"/><Relationship Id="rId2" Type="http://schemas.openxmlformats.org/officeDocument/2006/relationships/hyperlink" Target="mailto:postaward@uidaho.edu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andreathomas@uidaho.edu" TargetMode="External"/><Relationship Id="rId4" Type="http://schemas.openxmlformats.org/officeDocument/2006/relationships/hyperlink" Target="mailto:samig@uidaho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clark@uidaho.edu" TargetMode="External"/><Relationship Id="rId2" Type="http://schemas.openxmlformats.org/officeDocument/2006/relationships/hyperlink" Target="mailto:osp-cost@uidaho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bcavolo@uidaho.edu" TargetMode="External"/><Relationship Id="rId5" Type="http://schemas.openxmlformats.org/officeDocument/2006/relationships/hyperlink" Target="mailto:sshumard@uidaho.edu" TargetMode="External"/><Relationship Id="rId4" Type="http://schemas.openxmlformats.org/officeDocument/2006/relationships/hyperlink" Target="mailto:wendyk@uidaho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clark@uidaho.edu" TargetMode="External"/><Relationship Id="rId7" Type="http://schemas.openxmlformats.org/officeDocument/2006/relationships/hyperlink" Target="mailto:rebeccalg@uidaho.edu" TargetMode="External"/><Relationship Id="rId2" Type="http://schemas.openxmlformats.org/officeDocument/2006/relationships/hyperlink" Target="mailto:osp-billing@uidaho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small@uidaho.edu" TargetMode="External"/><Relationship Id="rId5" Type="http://schemas.openxmlformats.org/officeDocument/2006/relationships/hyperlink" Target="mailto:lorourke@uidaho.edu" TargetMode="External"/><Relationship Id="rId4" Type="http://schemas.openxmlformats.org/officeDocument/2006/relationships/hyperlink" Target="mailto:triedner@uidaho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idaho.edu/-/media/UIdaho-Responsive/Files/research/Faculty/DGA/dga-resources/flowchart/Flowchart.pdf?la=en&amp;hash=D47BD5F1F5D6ADE3E0E357D0E895FE06EED61A9B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as.uidaho.edu/88377032/Application_Main.jsp?s=1700180896855" TargetMode="External"/><Relationship Id="rId2" Type="http://schemas.openxmlformats.org/officeDocument/2006/relationships/hyperlink" Target="https://www.uidaho.edu/-/media/UIdaho-Responsive/Files/research/Faculty/OSP/Instructional-Resources/veras-vs-tdx.pdf?la=en&amp;hash=4F1879F396573FC049B28BB903FA691A667D0F4C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uidaho.edu/governance/policy/policies/apm/45/05" TargetMode="External"/><Relationship Id="rId4" Type="http://schemas.openxmlformats.org/officeDocument/2006/relationships/hyperlink" Target="https://www.uidaho.edu/research/faculty/manage-award/guide/managing-awards/project-changes-requiring-approv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uidaho.edu/TDClient/40/Portal/Requests/ServiceCatalog?CategoryID=159" TargetMode="External"/><Relationship Id="rId3" Type="http://schemas.openxmlformats.org/officeDocument/2006/relationships/hyperlink" Target="https://support.uidaho.edu/TDClient/40/Portal/Requests/ServiceCatalog?CategoryID=157" TargetMode="External"/><Relationship Id="rId7" Type="http://schemas.openxmlformats.org/officeDocument/2006/relationships/hyperlink" Target="https://support.uidaho.edu/TDClient/40/Portal/Requests/ServiceCatalog?CategoryID=155" TargetMode="External"/><Relationship Id="rId2" Type="http://schemas.openxmlformats.org/officeDocument/2006/relationships/hyperlink" Target="https://www.uidaho.edu/-/media/UIdaho-Responsive/Files/research/Faculty/OSP/Instructional-Resources/veras-vs-tdx.pdf?la=en&amp;hash=4F1879F396573FC049B28BB903FA691A667D0F4C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support.uidaho.edu/TDClient/40/Portal/Requests/ServiceCatalog?CategoryID=156" TargetMode="External"/><Relationship Id="rId5" Type="http://schemas.openxmlformats.org/officeDocument/2006/relationships/hyperlink" Target="https://support.uidaho.edu/TDClient/40/Portal/Requests/ServiceCatalog?CategoryID=158" TargetMode="External"/><Relationship Id="rId4" Type="http://schemas.openxmlformats.org/officeDocument/2006/relationships/hyperlink" Target="https://support.uidaho.edu/TDClient/40/Portal/Requests/ServiceCatalog?CategoryID=15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upport.uidaho.edu/TDClient/40/Portal/Requests/ServiceDet?ID=882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idaho.edu" TargetMode="External"/><Relationship Id="rId7" Type="http://schemas.openxmlformats.org/officeDocument/2006/relationships/hyperlink" Target="mailto:mmattoon@uidaho.edu" TargetMode="External"/><Relationship Id="rId2" Type="http://schemas.openxmlformats.org/officeDocument/2006/relationships/hyperlink" Target="https://www.uidaho.edu/research/about/osp/administratio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emorrison@uidaho.edu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smartonick@uidaho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DBCA917-3BAD-E049-BAAF-C8584C03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999" y="3081263"/>
            <a:ext cx="3913201" cy="500137"/>
          </a:xfrm>
        </p:spPr>
        <p:txBody>
          <a:bodyPr/>
          <a:lstStyle/>
          <a:p>
            <a:r>
              <a:rPr lang="en-US" dirty="0"/>
              <a:t>DGA Roundtable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5815C6F-D262-BA4E-9322-9EECDD479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7,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B5EBD-AB62-9EF1-BD01-127722028966}"/>
              </a:ext>
            </a:extLst>
          </p:cNvPr>
          <p:cNvSpPr txBox="1"/>
          <p:nvPr/>
        </p:nvSpPr>
        <p:spPr>
          <a:xfrm>
            <a:off x="7239000" y="6324600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2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the polls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77556-EEE0-EDBE-5521-3B356FD66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8" y="1219200"/>
            <a:ext cx="6287211" cy="457200"/>
          </a:xfrm>
        </p:spPr>
        <p:txBody>
          <a:bodyPr/>
          <a:lstStyle/>
          <a:p>
            <a:r>
              <a:rPr lang="en-US" dirty="0"/>
              <a:t>Contract review unit: </a:t>
            </a:r>
            <a:r>
              <a:rPr lang="en-US" dirty="0">
                <a:hlinkClick r:id="rId2"/>
              </a:rPr>
              <a:t>osp-contracts@uidaho.edu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F9513-EBC0-37C7-03EA-58F6A61F4B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133600"/>
            <a:ext cx="7315200" cy="3519553"/>
          </a:xfrm>
        </p:spPr>
        <p:txBody>
          <a:bodyPr/>
          <a:lstStyle/>
          <a:p>
            <a:r>
              <a:rPr lang="en-US" sz="1500" dirty="0"/>
              <a:t>Responsibility Area: review and negotiation of grants, contracts and agreements; issuance of out-going subawards</a:t>
            </a:r>
          </a:p>
          <a:p>
            <a:r>
              <a:rPr lang="en-US" sz="1500" dirty="0"/>
              <a:t>Personnel:</a:t>
            </a:r>
          </a:p>
          <a:p>
            <a:pPr marL="0" indent="0">
              <a:buNone/>
            </a:pPr>
            <a:r>
              <a:rPr lang="en-US" sz="1500" dirty="0"/>
              <a:t>	Contract Review Officer	Associate Contract Review Officer	</a:t>
            </a:r>
            <a:br>
              <a:rPr lang="en-US" sz="1500" dirty="0"/>
            </a:br>
            <a:r>
              <a:rPr lang="en-US" sz="1500" dirty="0"/>
              <a:t>	Claire Freund		Cody </a:t>
            </a:r>
            <a:r>
              <a:rPr lang="en-US" sz="1500" dirty="0" err="1"/>
              <a:t>Mullikin</a:t>
            </a:r>
            <a:r>
              <a:rPr lang="en-US" sz="1500" dirty="0"/>
              <a:t>			 	885-2014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cfreund@uidaho.edu</a:t>
            </a:r>
            <a:r>
              <a:rPr lang="en-US" sz="1500" dirty="0"/>
              <a:t> 		TBD Phone/Email		</a:t>
            </a:r>
            <a:br>
              <a:rPr lang="en-US" sz="1500" dirty="0"/>
            </a:br>
            <a:r>
              <a:rPr lang="en-US" sz="1500" dirty="0"/>
              <a:t>						</a:t>
            </a:r>
          </a:p>
          <a:p>
            <a:r>
              <a:rPr lang="en-US" sz="1500" dirty="0"/>
              <a:t>Questions:</a:t>
            </a:r>
          </a:p>
          <a:p>
            <a:pPr marL="0" indent="0">
              <a:buNone/>
            </a:pPr>
            <a:r>
              <a:rPr lang="en-US" sz="1500" dirty="0"/>
              <a:t>	Research agreements</a:t>
            </a:r>
            <a:br>
              <a:rPr lang="en-US" sz="1500" dirty="0"/>
            </a:br>
            <a:r>
              <a:rPr lang="en-US" sz="1500" dirty="0"/>
              <a:t>	Subaward agreement issuance</a:t>
            </a:r>
            <a:br>
              <a:rPr lang="en-US" sz="1500" dirty="0"/>
            </a:br>
            <a:r>
              <a:rPr lang="en-US" sz="1500" dirty="0"/>
              <a:t>	Master agreements and non-funded MOUs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F79CE-3A36-0D7A-388B-A9571A66893E}"/>
              </a:ext>
            </a:extLst>
          </p:cNvPr>
          <p:cNvSpPr txBox="1"/>
          <p:nvPr/>
        </p:nvSpPr>
        <p:spPr>
          <a:xfrm>
            <a:off x="8305800" y="6324600"/>
            <a:ext cx="76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2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Claire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10B06-F2C7-5E0B-72C7-14BA83454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division: </a:t>
            </a:r>
            <a:r>
              <a:rPr lang="en-US" dirty="0">
                <a:hlinkClick r:id="rId2"/>
              </a:rPr>
              <a:t>osp-web@uidaho.edu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3D054-AE7A-F1A7-3003-456A72496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52600" y="2438400"/>
            <a:ext cx="6248400" cy="3006592"/>
          </a:xfrm>
        </p:spPr>
        <p:txBody>
          <a:bodyPr/>
          <a:lstStyle/>
          <a:p>
            <a:r>
              <a:rPr lang="en-US" sz="1500" dirty="0"/>
              <a:t>Responsibility Area: maintains VERAS and the OSP website and serves as the IT liaison between U of I and the system vendors</a:t>
            </a:r>
          </a:p>
          <a:p>
            <a:r>
              <a:rPr lang="en-US" sz="1500" dirty="0"/>
              <a:t>Personnel:</a:t>
            </a:r>
          </a:p>
          <a:p>
            <a:pPr marL="0" indent="0">
              <a:buNone/>
            </a:pPr>
            <a:r>
              <a:rPr lang="en-US" sz="1500" dirty="0"/>
              <a:t>	Business Processes/Systems Analyst</a:t>
            </a:r>
            <a:br>
              <a:rPr lang="en-US" sz="1500" dirty="0"/>
            </a:br>
            <a:r>
              <a:rPr lang="en-US" sz="1500" dirty="0"/>
              <a:t>	Blair Ehlert</a:t>
            </a:r>
            <a:br>
              <a:rPr lang="en-US" sz="1500" dirty="0"/>
            </a:br>
            <a:r>
              <a:rPr lang="en-US" sz="1500"/>
              <a:t>	885-1147</a:t>
            </a:r>
            <a:endParaRPr lang="en-US" sz="1500" dirty="0"/>
          </a:p>
          <a:p>
            <a:r>
              <a:rPr lang="en-US" sz="1500" dirty="0"/>
              <a:t>Questions:</a:t>
            </a:r>
            <a:br>
              <a:rPr lang="en-US" sz="1500" dirty="0"/>
            </a:br>
            <a:r>
              <a:rPr lang="en-US" sz="1500" dirty="0"/>
              <a:t>	VERAS</a:t>
            </a:r>
            <a:br>
              <a:rPr lang="en-US" sz="1500" dirty="0"/>
            </a:br>
            <a:r>
              <a:rPr lang="en-US" sz="1500" dirty="0"/>
              <a:t>	OSP website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433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F581-C6CD-584E-57A2-4A25F0FF0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81000"/>
            <a:ext cx="5832492" cy="311624"/>
          </a:xfrm>
        </p:spPr>
        <p:txBody>
          <a:bodyPr/>
          <a:lstStyle/>
          <a:p>
            <a:r>
              <a:rPr lang="en-US" dirty="0"/>
              <a:t>Pre-award: </a:t>
            </a:r>
            <a:r>
              <a:rPr lang="en-US" dirty="0">
                <a:hlinkClick r:id="rId2"/>
              </a:rPr>
              <a:t>preaward@uidaho.edu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59293-D9DC-5549-629B-47EC7CA9C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589" y="838201"/>
            <a:ext cx="7506411" cy="6076600"/>
          </a:xfrm>
        </p:spPr>
        <p:txBody>
          <a:bodyPr/>
          <a:lstStyle/>
          <a:p>
            <a:r>
              <a:rPr lang="en-US" sz="1500" dirty="0"/>
              <a:t>Responsibility Area: reviewing all proposals prior to submission to ensure compliance with both U of I and sponsoring agency policies. Refer to VERAS section 2.5 to see which SPA is assigned to your proposal.</a:t>
            </a:r>
          </a:p>
          <a:p>
            <a:r>
              <a:rPr lang="en-US" sz="1500" dirty="0"/>
              <a:t>Personnel:</a:t>
            </a:r>
            <a:br>
              <a:rPr lang="en-US" sz="1500" dirty="0"/>
            </a:br>
            <a:r>
              <a:rPr lang="en-US" sz="1500" dirty="0"/>
              <a:t>	Lead Sponsored Programs Administrator</a:t>
            </a:r>
            <a:br>
              <a:rPr lang="en-US" sz="1500" dirty="0"/>
            </a:br>
            <a:r>
              <a:rPr lang="en-US" sz="1500" dirty="0"/>
              <a:t>	Eric Everett</a:t>
            </a:r>
            <a:br>
              <a:rPr lang="en-US" sz="1500" dirty="0"/>
            </a:br>
            <a:r>
              <a:rPr lang="en-US" sz="1500" dirty="0"/>
              <a:t>	885-2098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ericeverett@uidaho.edu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	Sponsored Programs Administrator IIs</a:t>
            </a:r>
            <a:br>
              <a:rPr lang="en-US" sz="1500" dirty="0"/>
            </a:br>
            <a:r>
              <a:rPr lang="en-US" sz="1500" dirty="0"/>
              <a:t>	Tami </a:t>
            </a:r>
            <a:r>
              <a:rPr lang="en-US" sz="1500" dirty="0" err="1"/>
              <a:t>Clabough</a:t>
            </a:r>
            <a:r>
              <a:rPr lang="en-US" sz="1500" dirty="0"/>
              <a:t>		Sarah </a:t>
            </a:r>
            <a:r>
              <a:rPr lang="en-US" sz="1500" dirty="0" err="1"/>
              <a:t>Dengler</a:t>
            </a:r>
            <a:br>
              <a:rPr lang="en-US" sz="1500" dirty="0"/>
            </a:br>
            <a:r>
              <a:rPr lang="en-US" sz="1500" dirty="0"/>
              <a:t>	885-5154			885-1219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4"/>
              </a:rPr>
              <a:t>tamic@uidaho.edu</a:t>
            </a:r>
            <a:r>
              <a:rPr lang="en-US" sz="1500" dirty="0"/>
              <a:t>		</a:t>
            </a:r>
            <a:r>
              <a:rPr lang="en-US" sz="1500" dirty="0">
                <a:hlinkClick r:id="rId5"/>
              </a:rPr>
              <a:t>sdengler@uidaho.edu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	Sponsored Programs Administrator I</a:t>
            </a:r>
            <a:br>
              <a:rPr lang="en-US" sz="1500" dirty="0"/>
            </a:br>
            <a:r>
              <a:rPr lang="en-US" sz="1500" dirty="0"/>
              <a:t>	Chelsea Franklin</a:t>
            </a:r>
            <a:br>
              <a:rPr lang="en-US" sz="1500" dirty="0"/>
            </a:br>
            <a:r>
              <a:rPr lang="en-US" sz="1500" dirty="0"/>
              <a:t>	885-6721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6"/>
              </a:rPr>
              <a:t>cfranklin@uidaho.edu</a:t>
            </a:r>
            <a:endParaRPr lang="en-US" sz="1500" dirty="0"/>
          </a:p>
          <a:p>
            <a:r>
              <a:rPr lang="en-US" sz="1500" dirty="0"/>
              <a:t>Questions: </a:t>
            </a:r>
            <a:br>
              <a:rPr lang="en-US" sz="1500" dirty="0"/>
            </a:br>
            <a:r>
              <a:rPr lang="en-US" sz="1500" dirty="0"/>
              <a:t>	VERAS - Proposal review and submission</a:t>
            </a:r>
            <a:br>
              <a:rPr lang="en-US" sz="1500" dirty="0"/>
            </a:br>
            <a:r>
              <a:rPr lang="en-US" sz="1500" dirty="0"/>
              <a:t>	Sponsor Portals (Grants.gov, Research.gov, etc.)</a:t>
            </a:r>
            <a:br>
              <a:rPr lang="en-US" sz="1500" dirty="0"/>
            </a:br>
            <a:r>
              <a:rPr lang="en-US" sz="1500" dirty="0"/>
              <a:t>	Waivers (Cost Share, F&amp;A, APM 45.22)</a:t>
            </a:r>
            <a:br>
              <a:rPr lang="en-US" sz="1500" dirty="0"/>
            </a:br>
            <a:r>
              <a:rPr lang="en-US" sz="1500" dirty="0"/>
              <a:t>	Just – In –Time Request and Budget Revisions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338F2E-02EB-8E5A-D93F-792949746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526540"/>
            <a:ext cx="1925615" cy="5179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B0CD5-B691-5641-F978-2EBB849A81E1}"/>
              </a:ext>
            </a:extLst>
          </p:cNvPr>
          <p:cNvSpPr txBox="1"/>
          <p:nvPr/>
        </p:nvSpPr>
        <p:spPr>
          <a:xfrm>
            <a:off x="8382000" y="64008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Eric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F0CFA4F9-CA47-5C56-0E3C-E21D874581C3}"/>
              </a:ext>
            </a:extLst>
          </p:cNvPr>
          <p:cNvSpPr/>
          <p:nvPr/>
        </p:nvSpPr>
        <p:spPr>
          <a:xfrm>
            <a:off x="8077200" y="3429000"/>
            <a:ext cx="701291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C4010-ECB8-49B3-AC32-EC161A4BD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81000"/>
            <a:ext cx="5832492" cy="381000"/>
          </a:xfrm>
        </p:spPr>
        <p:txBody>
          <a:bodyPr/>
          <a:lstStyle/>
          <a:p>
            <a:r>
              <a:rPr lang="en-US" dirty="0"/>
              <a:t>Post-award: </a:t>
            </a:r>
            <a:r>
              <a:rPr lang="en-US" dirty="0">
                <a:hlinkClick r:id="rId2"/>
              </a:rPr>
              <a:t>postaward@uidaho.edu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07E33-4A07-C861-3C1D-A36B1A3E17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914401"/>
            <a:ext cx="7086600" cy="5562599"/>
          </a:xfrm>
        </p:spPr>
        <p:txBody>
          <a:bodyPr/>
          <a:lstStyle/>
          <a:p>
            <a:r>
              <a:rPr lang="en-US" sz="1500" dirty="0"/>
              <a:t>Responsibility Area: Manage projects that have been funded by a sponsoring agency. Processes all awards, award modifications, requests for prior approval. Prepares and sets up awards in the Banner system.</a:t>
            </a:r>
          </a:p>
          <a:p>
            <a:r>
              <a:rPr lang="en-US" sz="1500" dirty="0"/>
              <a:t>Personnel: </a:t>
            </a:r>
            <a:br>
              <a:rPr lang="en-US" sz="1500" dirty="0"/>
            </a:br>
            <a:r>
              <a:rPr lang="en-US" sz="1500" dirty="0"/>
              <a:t>	Lead Grant and Contract Administrator</a:t>
            </a:r>
            <a:br>
              <a:rPr lang="en-US" sz="1500" dirty="0"/>
            </a:br>
            <a:r>
              <a:rPr lang="en-US" sz="1500" dirty="0"/>
              <a:t>	Vicki Russell</a:t>
            </a:r>
            <a:br>
              <a:rPr lang="en-US" sz="1500" dirty="0"/>
            </a:br>
            <a:r>
              <a:rPr lang="en-US" sz="1500" dirty="0"/>
              <a:t>	885-4984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vskow@uidaho.edu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	Grant and Contract Administrators</a:t>
            </a:r>
            <a:br>
              <a:rPr lang="en-US" sz="1500" dirty="0"/>
            </a:br>
            <a:r>
              <a:rPr lang="en-US" sz="1500" dirty="0"/>
              <a:t>	Samiksha Gupta		Andrea Thomas		Vacant</a:t>
            </a:r>
            <a:br>
              <a:rPr lang="en-US" sz="1500" dirty="0"/>
            </a:br>
            <a:r>
              <a:rPr lang="en-US" sz="1500" dirty="0"/>
              <a:t>	885-5656			885-3866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4"/>
              </a:rPr>
              <a:t>samig@uidaho.edu</a:t>
            </a:r>
            <a:r>
              <a:rPr lang="en-US" sz="1500" dirty="0"/>
              <a:t> 		</a:t>
            </a:r>
            <a:r>
              <a:rPr lang="en-US" sz="1500" dirty="0">
                <a:hlinkClick r:id="rId5"/>
              </a:rPr>
              <a:t>andreathomas@uidaho.edu</a:t>
            </a:r>
            <a:endParaRPr lang="en-US" sz="1500" dirty="0"/>
          </a:p>
          <a:p>
            <a:r>
              <a:rPr lang="en-US" sz="1500" dirty="0"/>
              <a:t>Questions:</a:t>
            </a:r>
            <a:br>
              <a:rPr lang="en-US" sz="1500" dirty="0"/>
            </a:br>
            <a:r>
              <a:rPr lang="en-US" sz="1500" dirty="0"/>
              <a:t>	Index, fund and grant code setup in Banner</a:t>
            </a:r>
            <a:br>
              <a:rPr lang="en-US" sz="1500" dirty="0"/>
            </a:br>
            <a:r>
              <a:rPr lang="en-US" sz="1500" dirty="0"/>
              <a:t>	Awards and modifications</a:t>
            </a:r>
            <a:br>
              <a:rPr lang="en-US" sz="1500" dirty="0"/>
            </a:br>
            <a:r>
              <a:rPr lang="en-US" sz="1500" dirty="0"/>
              <a:t>	Sponsor prior approvals</a:t>
            </a:r>
            <a:br>
              <a:rPr lang="en-US" sz="1500" dirty="0"/>
            </a:br>
            <a:r>
              <a:rPr lang="en-US" sz="1500" dirty="0"/>
              <a:t>	Transferring funding between grant indexes</a:t>
            </a:r>
            <a:br>
              <a:rPr lang="en-US" sz="1500" dirty="0"/>
            </a:br>
            <a:r>
              <a:rPr lang="en-US" sz="1500" dirty="0"/>
              <a:t>	Early setups and advance funding</a:t>
            </a:r>
            <a:br>
              <a:rPr lang="en-US" sz="1500" dirty="0"/>
            </a:br>
            <a:r>
              <a:rPr lang="en-US" sz="1500" dirty="0"/>
              <a:t>	Annual or progress reporting</a:t>
            </a:r>
            <a:br>
              <a:rPr lang="en-US" sz="1500" dirty="0"/>
            </a:br>
            <a:r>
              <a:rPr lang="en-US" sz="1500" dirty="0"/>
              <a:t>	Master agreements and MOUs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D2EFC-1BC1-D1B6-6E2F-189A495B9162}"/>
              </a:ext>
            </a:extLst>
          </p:cNvPr>
          <p:cNvSpPr txBox="1"/>
          <p:nvPr/>
        </p:nvSpPr>
        <p:spPr>
          <a:xfrm>
            <a:off x="8153400" y="6477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Vicki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98CC-38B1-BEA8-763E-CC234E0D8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81000"/>
            <a:ext cx="5832492" cy="381000"/>
          </a:xfrm>
        </p:spPr>
        <p:txBody>
          <a:bodyPr/>
          <a:lstStyle/>
          <a:p>
            <a:r>
              <a:rPr lang="en-US" dirty="0"/>
              <a:t>Cost Accounting Unit: </a:t>
            </a:r>
            <a:r>
              <a:rPr lang="en-US" dirty="0">
                <a:hlinkClick r:id="rId2"/>
              </a:rPr>
              <a:t>osp-cost@uidaho.edu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C5032-E94A-D98E-2FF5-91C7D1D6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914400"/>
            <a:ext cx="7391400" cy="5809566"/>
          </a:xfrm>
        </p:spPr>
        <p:txBody>
          <a:bodyPr/>
          <a:lstStyle/>
          <a:p>
            <a:r>
              <a:rPr lang="en-US" sz="1500" dirty="0"/>
              <a:t>Responsibility Area: Prepares the F&amp;A rate proposal, performs service center rate reviews, provides data for research and surveys, reviews expenditures for compliance/allowability, tracks cost share, processes subaward invoices, performs risk assessments, oversees effort reporting, and assists with the annual audit and external reviews.</a:t>
            </a:r>
          </a:p>
          <a:p>
            <a:r>
              <a:rPr lang="en-US" sz="1500" dirty="0"/>
              <a:t>Personnel:</a:t>
            </a:r>
            <a:br>
              <a:rPr lang="en-US" sz="1500" dirty="0"/>
            </a:br>
            <a:r>
              <a:rPr lang="en-US" sz="1500" dirty="0"/>
              <a:t>	Assistant Director, Sponsored Accounting</a:t>
            </a:r>
            <a:br>
              <a:rPr lang="en-US" sz="1500" dirty="0"/>
            </a:br>
            <a:r>
              <a:rPr lang="en-US" sz="1500" dirty="0"/>
              <a:t>	Heather Clark</a:t>
            </a:r>
            <a:br>
              <a:rPr lang="en-US" sz="1500" dirty="0"/>
            </a:br>
            <a:r>
              <a:rPr lang="en-US" sz="1500" dirty="0"/>
              <a:t>	885-8994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heatherclark@uidaho.edu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	Senior Cost Accountants</a:t>
            </a:r>
            <a:br>
              <a:rPr lang="en-US" sz="1500" dirty="0"/>
            </a:br>
            <a:r>
              <a:rPr lang="en-US" sz="1500" dirty="0"/>
              <a:t>	Wendy Kerr		Shannon Shumard</a:t>
            </a:r>
            <a:br>
              <a:rPr lang="en-US" sz="1500" dirty="0"/>
            </a:br>
            <a:r>
              <a:rPr lang="en-US" sz="1500" dirty="0"/>
              <a:t>	885-2147			885-4013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4"/>
              </a:rPr>
              <a:t>wendyk@uidaho.edu</a:t>
            </a:r>
            <a:r>
              <a:rPr lang="en-US" sz="1500" dirty="0"/>
              <a:t> 		</a:t>
            </a:r>
            <a:r>
              <a:rPr lang="en-US" sz="1500" dirty="0">
                <a:hlinkClick r:id="rId5"/>
              </a:rPr>
              <a:t>sshumard@uidaho.edu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	Grants Compliance Accountants</a:t>
            </a:r>
            <a:br>
              <a:rPr lang="en-US" sz="1500" dirty="0"/>
            </a:br>
            <a:r>
              <a:rPr lang="en-US" sz="1500" dirty="0"/>
              <a:t>	Bryon Cavolo		Vacant</a:t>
            </a:r>
            <a:br>
              <a:rPr lang="en-US" sz="1500" dirty="0"/>
            </a:br>
            <a:r>
              <a:rPr lang="en-US" sz="1500" dirty="0"/>
              <a:t>	885-6605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6"/>
              </a:rPr>
              <a:t>bcavolo@uidaho.edu</a:t>
            </a:r>
            <a:r>
              <a:rPr lang="en-US" sz="1500" dirty="0"/>
              <a:t> </a:t>
            </a:r>
          </a:p>
          <a:p>
            <a:r>
              <a:rPr lang="en-US" sz="1500" dirty="0"/>
              <a:t>Questions:</a:t>
            </a:r>
            <a:br>
              <a:rPr lang="en-US" sz="1500" dirty="0"/>
            </a:br>
            <a:r>
              <a:rPr lang="en-US" sz="1600" dirty="0"/>
              <a:t>Allowability	Budget transfers	Fly America Act compliance</a:t>
            </a:r>
            <a:br>
              <a:rPr lang="en-US" sz="1600" dirty="0"/>
            </a:br>
            <a:r>
              <a:rPr lang="en-US" sz="1600" dirty="0"/>
              <a:t>Effort reports	Cost share	Labor redistributions</a:t>
            </a:r>
            <a:br>
              <a:rPr lang="en-US" sz="1600" dirty="0"/>
            </a:br>
            <a:r>
              <a:rPr lang="en-US" sz="1600" dirty="0"/>
              <a:t>Service centers	Audit</a:t>
            </a:r>
            <a:br>
              <a:rPr lang="en-US" sz="1500" dirty="0"/>
            </a:br>
            <a:r>
              <a:rPr lang="en-US" sz="1500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C29C0-10B8-C8C6-5401-A81108AFB201}"/>
              </a:ext>
            </a:extLst>
          </p:cNvPr>
          <p:cNvSpPr txBox="1"/>
          <p:nvPr/>
        </p:nvSpPr>
        <p:spPr>
          <a:xfrm>
            <a:off x="8229600" y="6400801"/>
            <a:ext cx="838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Heather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66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49A24-68B4-7CE5-2094-8000093718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04800"/>
            <a:ext cx="5832492" cy="381000"/>
          </a:xfrm>
        </p:spPr>
        <p:txBody>
          <a:bodyPr/>
          <a:lstStyle/>
          <a:p>
            <a:r>
              <a:rPr lang="en-US" dirty="0"/>
              <a:t>Financial unit: </a:t>
            </a:r>
            <a:r>
              <a:rPr lang="en-US" dirty="0">
                <a:hlinkClick r:id="rId2"/>
              </a:rPr>
              <a:t>osp-billing@uidaho.edu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E4B48-965C-DE20-F6BB-952184B1AD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5400" y="1066801"/>
            <a:ext cx="6629400" cy="5684582"/>
          </a:xfrm>
        </p:spPr>
        <p:txBody>
          <a:bodyPr/>
          <a:lstStyle/>
          <a:p>
            <a:r>
              <a:rPr lang="en-US" sz="1500" dirty="0"/>
              <a:t>Responsibility Area: Invoicing and financial reporting for sponsors, ensures the collection of funds from sponsors, preforms in-house closes and carryforward analysis, and processes awards for closeout.</a:t>
            </a:r>
          </a:p>
          <a:p>
            <a:r>
              <a:rPr lang="en-US" sz="1500" dirty="0"/>
              <a:t>Personnel:</a:t>
            </a:r>
            <a:br>
              <a:rPr lang="en-US" sz="1500" dirty="0"/>
            </a:br>
            <a:r>
              <a:rPr lang="en-US" sz="1500" dirty="0"/>
              <a:t>	Assistant Director, Sponsored Accounting</a:t>
            </a:r>
            <a:br>
              <a:rPr lang="en-US" sz="1500" dirty="0"/>
            </a:br>
            <a:r>
              <a:rPr lang="en-US" sz="1500" dirty="0"/>
              <a:t>	Heather Clark</a:t>
            </a:r>
            <a:br>
              <a:rPr lang="en-US" sz="1500" dirty="0"/>
            </a:br>
            <a:r>
              <a:rPr lang="en-US" sz="1500" dirty="0"/>
              <a:t>	885-8994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3"/>
              </a:rPr>
              <a:t>heatherclark@uidaho.edu</a:t>
            </a:r>
            <a:r>
              <a:rPr lang="en-US" sz="1500" dirty="0"/>
              <a:t> </a:t>
            </a:r>
          </a:p>
          <a:p>
            <a:pPr marL="0" indent="0">
              <a:buNone/>
            </a:pPr>
            <a:r>
              <a:rPr lang="en-US" sz="1500" dirty="0"/>
              <a:t>	Administrative Financial Technicians</a:t>
            </a:r>
            <a:br>
              <a:rPr lang="en-US" sz="1500" dirty="0"/>
            </a:br>
            <a:r>
              <a:rPr lang="en-US" sz="1500" dirty="0"/>
              <a:t>	Teri Riedner		LeAnn O’Rourke</a:t>
            </a:r>
            <a:br>
              <a:rPr lang="en-US" sz="1500" dirty="0"/>
            </a:br>
            <a:r>
              <a:rPr lang="en-US" sz="1500" dirty="0"/>
              <a:t>	885-5469			885-0999	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4"/>
              </a:rPr>
              <a:t>triedner@uidaho.edu</a:t>
            </a:r>
            <a:r>
              <a:rPr lang="en-US" sz="1500" dirty="0"/>
              <a:t> 		</a:t>
            </a:r>
            <a:r>
              <a:rPr lang="en-US" sz="1500" dirty="0">
                <a:hlinkClick r:id="rId5"/>
              </a:rPr>
              <a:t>lorourke@uidaho.edu</a:t>
            </a:r>
            <a:br>
              <a:rPr lang="en-US" sz="1500" dirty="0"/>
            </a:br>
            <a:r>
              <a:rPr lang="en-US" sz="1500" dirty="0"/>
              <a:t>	</a:t>
            </a:r>
            <a:br>
              <a:rPr lang="en-US" sz="1500" dirty="0"/>
            </a:br>
            <a:r>
              <a:rPr lang="en-US" sz="1500" dirty="0"/>
              <a:t>	Terri Small			Rebecca (Becky) Garner</a:t>
            </a:r>
            <a:br>
              <a:rPr lang="en-US" sz="1500" dirty="0"/>
            </a:br>
            <a:r>
              <a:rPr lang="en-US" sz="1500" dirty="0"/>
              <a:t>	885-2143		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6"/>
              </a:rPr>
              <a:t>tsmall@uidaho.edu</a:t>
            </a:r>
            <a:r>
              <a:rPr lang="en-US" sz="1500" dirty="0"/>
              <a:t> 		</a:t>
            </a:r>
            <a:r>
              <a:rPr lang="en-US" sz="1500" dirty="0">
                <a:hlinkClick r:id="rId7"/>
              </a:rPr>
              <a:t>rebeccalg@uidaho.edu</a:t>
            </a:r>
            <a:r>
              <a:rPr lang="en-US" sz="1500" dirty="0"/>
              <a:t> </a:t>
            </a:r>
          </a:p>
          <a:p>
            <a:r>
              <a:rPr lang="en-US" sz="1500" dirty="0"/>
              <a:t>Questions:</a:t>
            </a:r>
            <a:br>
              <a:rPr lang="en-US" sz="1500" dirty="0"/>
            </a:br>
            <a:r>
              <a:rPr lang="en-US" sz="1500" dirty="0"/>
              <a:t>Award closeouts		Carryforward calculations</a:t>
            </a:r>
            <a:br>
              <a:rPr lang="en-US" sz="1500" dirty="0"/>
            </a:br>
            <a:r>
              <a:rPr lang="en-US" sz="1500" dirty="0"/>
              <a:t>Invoicing			In-house closes</a:t>
            </a:r>
            <a:br>
              <a:rPr lang="en-US" sz="1500" dirty="0"/>
            </a:br>
            <a:r>
              <a:rPr lang="en-US" sz="1500" dirty="0"/>
              <a:t>Financial report submissions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A2956-2109-E9BA-FC51-187C7609205B}"/>
              </a:ext>
            </a:extLst>
          </p:cNvPr>
          <p:cNvSpPr txBox="1"/>
          <p:nvPr/>
        </p:nvSpPr>
        <p:spPr>
          <a:xfrm>
            <a:off x="8229600" y="6324600"/>
            <a:ext cx="838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Heather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36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74C372-DF36-A8E9-2D47-98402FD3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276600"/>
            <a:ext cx="4724400" cy="609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12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4F22F-3212-F9A9-D686-8C2D2100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9" y="228601"/>
            <a:ext cx="7886782" cy="533400"/>
          </a:xfrm>
        </p:spPr>
        <p:txBody>
          <a:bodyPr/>
          <a:lstStyle/>
          <a:p>
            <a:r>
              <a:rPr lang="en-US" dirty="0"/>
              <a:t>Award Flow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7CFBB-C146-9F1F-EE14-715C26EB3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8" y="914400"/>
            <a:ext cx="6820611" cy="311624"/>
          </a:xfrm>
        </p:spPr>
        <p:txBody>
          <a:bodyPr/>
          <a:lstStyle/>
          <a:p>
            <a:r>
              <a:rPr lang="en-US" dirty="0">
                <a:hlinkClick r:id="rId2"/>
              </a:rPr>
              <a:t>Award Life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3D280-5983-A333-8C56-FF2CE33E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3" y="1447800"/>
            <a:ext cx="7591654" cy="52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74C372-DF36-A8E9-2D47-98402FD3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276600"/>
            <a:ext cx="4724400" cy="609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58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63AE9-EC29-2A95-89B4-F3F2C111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Tdx vs </a:t>
            </a:r>
            <a:r>
              <a:rPr lang="en-US" dirty="0" err="1"/>
              <a:t>veras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F959F-8587-9805-4CCE-543E99364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1752600"/>
            <a:ext cx="5793681" cy="311624"/>
          </a:xfrm>
        </p:spPr>
        <p:txBody>
          <a:bodyPr/>
          <a:lstStyle/>
          <a:p>
            <a:r>
              <a:rPr lang="en-US" dirty="0">
                <a:hlinkClick r:id="rId2"/>
              </a:rPr>
              <a:t>When to use </a:t>
            </a:r>
            <a:r>
              <a:rPr lang="en-US" dirty="0" err="1">
                <a:hlinkClick r:id="rId2"/>
              </a:rPr>
              <a:t>veras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5775B-87B2-0544-3586-8B9A51EE0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5200" y="3124200"/>
            <a:ext cx="4571999" cy="980397"/>
          </a:xfrm>
        </p:spPr>
        <p:txBody>
          <a:bodyPr/>
          <a:lstStyle/>
          <a:p>
            <a:r>
              <a:rPr lang="en-US" sz="1500" b="0" i="0" u="none" strike="noStrike" baseline="0" dirty="0">
                <a:solidFill>
                  <a:srgbClr val="000000"/>
                </a:solidFill>
                <a:hlinkClick r:id="rId3"/>
              </a:rPr>
              <a:t>Proposals</a:t>
            </a:r>
            <a:r>
              <a:rPr lang="en-US" sz="15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hlinkClick r:id="rId4"/>
              </a:rPr>
              <a:t>Sponsor Prior Approvals </a:t>
            </a:r>
            <a:endParaRPr lang="en-US" sz="15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hlinkClick r:id="rId5"/>
              </a:rPr>
              <a:t>Early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27F61-EA41-2112-4545-A9B5AB7D2046}"/>
              </a:ext>
            </a:extLst>
          </p:cNvPr>
          <p:cNvSpPr txBox="1"/>
          <p:nvPr/>
        </p:nvSpPr>
        <p:spPr>
          <a:xfrm>
            <a:off x="6477000" y="6248400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Demo where to access in VERAS- Blair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C8516-E92D-27DA-499C-9C91707EC448}"/>
              </a:ext>
            </a:extLst>
          </p:cNvPr>
          <p:cNvSpPr txBox="1"/>
          <p:nvPr/>
        </p:nvSpPr>
        <p:spPr>
          <a:xfrm>
            <a:off x="838200" y="5029200"/>
            <a:ext cx="7315200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 above are PI or DGA initiated. Post Award uses VERAS to process agreements and amendments, and initiate award acceptance notices. </a:t>
            </a:r>
          </a:p>
        </p:txBody>
      </p:sp>
    </p:spTree>
    <p:extLst>
      <p:ext uri="{BB962C8B-B14F-4D97-AF65-F5344CB8AC3E}">
        <p14:creationId xmlns:p14="http://schemas.microsoft.com/office/powerpoint/2010/main" val="38008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F72ABB-EBA4-8409-347B-EE21E68D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784B1-0F86-1B73-245E-D33EDCA63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9800" y="2362201"/>
            <a:ext cx="6477000" cy="1352293"/>
          </a:xfrm>
        </p:spPr>
        <p:txBody>
          <a:bodyPr/>
          <a:lstStyle/>
          <a:p>
            <a:r>
              <a:rPr lang="en-US" sz="1500" dirty="0"/>
              <a:t>Salary Encumbrances Fixed - Michele</a:t>
            </a:r>
          </a:p>
          <a:p>
            <a:r>
              <a:rPr lang="en-US" sz="1500" dirty="0"/>
              <a:t>POs for Service Agreements in JAGGAER - Michele</a:t>
            </a:r>
          </a:p>
          <a:p>
            <a:r>
              <a:rPr lang="en-US" sz="1500" dirty="0"/>
              <a:t>Holiday Break Closure and Other Pre-Award Reminders – Eric</a:t>
            </a:r>
          </a:p>
          <a:p>
            <a:r>
              <a:rPr lang="en-US" sz="1500" dirty="0"/>
              <a:t>Early Setup Reminders – Vicki</a:t>
            </a:r>
          </a:p>
        </p:txBody>
      </p:sp>
    </p:spTree>
    <p:extLst>
      <p:ext uri="{BB962C8B-B14F-4D97-AF65-F5344CB8AC3E}">
        <p14:creationId xmlns:p14="http://schemas.microsoft.com/office/powerpoint/2010/main" val="33713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9735B2-E468-D25E-3A3D-4F1DB696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9" y="200996"/>
            <a:ext cx="7886782" cy="561004"/>
          </a:xfrm>
        </p:spPr>
        <p:txBody>
          <a:bodyPr/>
          <a:lstStyle/>
          <a:p>
            <a:r>
              <a:rPr lang="en-US" dirty="0"/>
              <a:t>Tdx vs </a:t>
            </a:r>
            <a:r>
              <a:rPr lang="en-US" dirty="0" err="1"/>
              <a:t>veras</a:t>
            </a:r>
            <a:r>
              <a:rPr lang="en-US" dirty="0"/>
              <a:t>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24AE6-D5B7-D0FF-21E6-8CDE64BA7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762000"/>
            <a:ext cx="5832492" cy="457200"/>
          </a:xfrm>
        </p:spPr>
        <p:txBody>
          <a:bodyPr/>
          <a:lstStyle/>
          <a:p>
            <a:r>
              <a:rPr lang="en-US" dirty="0">
                <a:hlinkClick r:id="rId2"/>
              </a:rPr>
              <a:t>When to use </a:t>
            </a:r>
            <a:r>
              <a:rPr lang="en-US" dirty="0" err="1">
                <a:hlinkClick r:id="rId2"/>
              </a:rPr>
              <a:t>tdx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86AA4-E107-8071-BF30-98D26D76D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200" y="1780204"/>
            <a:ext cx="7152221" cy="4263347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Everything except proposals, sponsor prior approvals, and early setups</a:t>
            </a:r>
            <a:endParaRPr lang="en-US" sz="1500" b="1" dirty="0">
              <a:solidFill>
                <a:srgbClr val="FF0000"/>
              </a:solidFill>
            </a:endParaRPr>
          </a:p>
          <a:p>
            <a:r>
              <a:rPr lang="en-US" sz="1500" dirty="0">
                <a:hlinkClick r:id="rId3"/>
              </a:rPr>
              <a:t>Contract Review </a:t>
            </a:r>
            <a:r>
              <a:rPr lang="en-US" sz="1500" dirty="0"/>
              <a:t>– outgoing subawards, non-funded agreements, and fee-for-services</a:t>
            </a:r>
          </a:p>
          <a:p>
            <a:r>
              <a:rPr lang="en-US" sz="1500" dirty="0">
                <a:hlinkClick r:id="rId4"/>
              </a:rPr>
              <a:t>Administrative and Technical </a:t>
            </a:r>
            <a:r>
              <a:rPr lang="en-US" sz="1500" dirty="0"/>
              <a:t>– Gift vs Grant, request current and pending support data, and request training</a:t>
            </a:r>
          </a:p>
          <a:p>
            <a:r>
              <a:rPr lang="en-US" sz="1500" dirty="0">
                <a:hlinkClick r:id="rId5"/>
              </a:rPr>
              <a:t>Cost Accounting and Financial </a:t>
            </a:r>
            <a:r>
              <a:rPr lang="en-US" sz="1500" dirty="0"/>
              <a:t>– budget transfer requests, off-cycle financial report requests, and initiate early closeout of a grant code</a:t>
            </a:r>
          </a:p>
          <a:p>
            <a:r>
              <a:rPr lang="en-US" sz="1500" dirty="0">
                <a:hlinkClick r:id="rId6"/>
              </a:rPr>
              <a:t>Post Award </a:t>
            </a:r>
            <a:r>
              <a:rPr lang="en-US" sz="1500" dirty="0"/>
              <a:t>– submit agreement/amendment not already emailed to OSP by sponsor, new index under an existing grant code, PI/Co-PI leaving process, progress and technical report review and approval, and submit a current and pending support update</a:t>
            </a:r>
          </a:p>
          <a:p>
            <a:r>
              <a:rPr lang="en-US" sz="1500" dirty="0">
                <a:hlinkClick r:id="rId7"/>
              </a:rPr>
              <a:t>Pre-award </a:t>
            </a:r>
            <a:r>
              <a:rPr lang="en-US" sz="1500" dirty="0"/>
              <a:t>– submission of Just-in-Time information, requesting a letter of institutional commitment for a proposal, submit a revised proposal budget, and waiver requests for cost share, F&amp;A and PI/Co-PI status/eligibility</a:t>
            </a:r>
          </a:p>
          <a:p>
            <a:r>
              <a:rPr lang="en-US" sz="1500" dirty="0">
                <a:hlinkClick r:id="rId8"/>
              </a:rPr>
              <a:t>Other</a:t>
            </a:r>
            <a:r>
              <a:rPr lang="en-US" sz="1500" dirty="0"/>
              <a:t> – request assistance, and status inquiry</a:t>
            </a:r>
          </a:p>
        </p:txBody>
      </p:sp>
    </p:spTree>
    <p:extLst>
      <p:ext uri="{BB962C8B-B14F-4D97-AF65-F5344CB8AC3E}">
        <p14:creationId xmlns:p14="http://schemas.microsoft.com/office/powerpoint/2010/main" val="11871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4FB16-7503-28A0-E871-65C36FD6D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81000"/>
            <a:ext cx="5832492" cy="381000"/>
          </a:xfrm>
        </p:spPr>
        <p:txBody>
          <a:bodyPr/>
          <a:lstStyle/>
          <a:p>
            <a:r>
              <a:rPr lang="en-US" dirty="0"/>
              <a:t>TDX Email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C30C6-F7F7-180D-A572-E9A99064FE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914401"/>
            <a:ext cx="5715000" cy="1493358"/>
          </a:xfrm>
        </p:spPr>
        <p:txBody>
          <a:bodyPr/>
          <a:lstStyle/>
          <a:p>
            <a:r>
              <a:rPr lang="en-US" sz="1500" dirty="0"/>
              <a:t>After you submit a TDX ticket you will receive an email notifying you of your ticket</a:t>
            </a:r>
          </a:p>
          <a:p>
            <a:r>
              <a:rPr lang="en-US" sz="1500" dirty="0"/>
              <a:t>You may click on the ticket number to find current status and ticket details</a:t>
            </a:r>
          </a:p>
          <a:p>
            <a:r>
              <a:rPr lang="en-US" sz="1500" dirty="0"/>
              <a:t>You may reply to the email to ask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517BB-7887-DBFF-6A04-799FF55E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57670"/>
            <a:ext cx="7038217" cy="389282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ED2D762F-8998-E81A-6209-490C1E04419E}"/>
              </a:ext>
            </a:extLst>
          </p:cNvPr>
          <p:cNvSpPr/>
          <p:nvPr/>
        </p:nvSpPr>
        <p:spPr>
          <a:xfrm>
            <a:off x="7543800" y="3962400"/>
            <a:ext cx="6096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E69DA-A8E0-D358-6FBD-76BF06506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381000"/>
            <a:ext cx="5832492" cy="533400"/>
          </a:xfrm>
        </p:spPr>
        <p:txBody>
          <a:bodyPr/>
          <a:lstStyle/>
          <a:p>
            <a:r>
              <a:rPr lang="en-US" dirty="0"/>
              <a:t>TDX Ticket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0DA8A-0A21-BE5D-1171-7A55F53C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7" y="914400"/>
            <a:ext cx="7233126" cy="5722249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6EB00772-4873-BC34-B646-44887BA9CC80}"/>
              </a:ext>
            </a:extLst>
          </p:cNvPr>
          <p:cNvSpPr/>
          <p:nvPr/>
        </p:nvSpPr>
        <p:spPr>
          <a:xfrm>
            <a:off x="7730018" y="1143000"/>
            <a:ext cx="6096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itle 779"/>
          <p:cNvSpPr>
            <a:spLocks noGrp="1"/>
          </p:cNvSpPr>
          <p:nvPr>
            <p:ph type="title"/>
          </p:nvPr>
        </p:nvSpPr>
        <p:spPr>
          <a:xfrm>
            <a:off x="484639" y="381001"/>
            <a:ext cx="5001761" cy="533400"/>
          </a:xfrm>
        </p:spPr>
        <p:txBody>
          <a:bodyPr/>
          <a:lstStyle/>
          <a:p>
            <a:r>
              <a:rPr lang="en-US" dirty="0"/>
              <a:t>Tdx Status definitions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16049"/>
              </p:ext>
            </p:extLst>
          </p:nvPr>
        </p:nvGraphicFramePr>
        <p:xfrm>
          <a:off x="533400" y="1066803"/>
          <a:ext cx="8077200" cy="52008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1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Status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Franklin Gothic Demi" panose="020B0603020102020204" pitchFamily="34" charset="0"/>
                          <a:ea typeface="Archivo" charset="0"/>
                          <a:cs typeface="Archivo" charset="0"/>
                        </a:rPr>
                        <a:t>Definition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78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New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has been received but not assigned.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Assigned - New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has been assigned to a reviewer, but the reviewer has not taken action yet.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8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In Process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reviewer is actively working on the request.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In Process – Pending Customer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reviewer needs additional information from the requestor.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125504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In Process – Pending Internal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reviewer needs information or action from other UI units such as Contract Review or Cost Accounting.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19217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In Process – Pending External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The ticket reviewer needs information or action from partners outside of U of I.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1850798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Resolved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All work related to the ticket has been completed, and nothing related to the ticket needs to be done in VERAS.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7428270"/>
                  </a:ext>
                </a:extLst>
              </a:tr>
              <a:tr h="32411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Closed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Work is moving to VERAS, so the ticket is no longer needed.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930359"/>
                  </a:ext>
                </a:extLst>
              </a:tr>
              <a:tr h="547639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Cancelled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Either a ticket was not needed or was created as the wrong ticket type.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653577"/>
                  </a:ext>
                </a:extLst>
              </a:tr>
              <a:tr h="514586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On Hold</a:t>
                      </a:r>
                    </a:p>
                  </a:txBody>
                  <a:tcPr marL="51432" marR="51432" marT="51432" marB="51432" anchor="ctr"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latin typeface="Franklin Gothic Book Regular"/>
                          <a:ea typeface="Archivo" charset="0"/>
                          <a:cs typeface="Archivo" charset="0"/>
                        </a:rPr>
                        <a:t>An expected delay from the requestor of at least a week.</a:t>
                      </a:r>
                    </a:p>
                  </a:txBody>
                  <a:tcPr marL="51432" marR="51432" marT="51432" marB="51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7337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35485" y="4387490"/>
            <a:ext cx="184731" cy="20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56" dirty="0"/>
          </a:p>
        </p:txBody>
      </p:sp>
    </p:spTree>
    <p:extLst>
      <p:ext uri="{BB962C8B-B14F-4D97-AF65-F5344CB8AC3E}">
        <p14:creationId xmlns:p14="http://schemas.microsoft.com/office/powerpoint/2010/main" val="3114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27D99C-E758-75ED-A72C-DFE98FDF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9" y="304801"/>
            <a:ext cx="5992361" cy="685800"/>
          </a:xfrm>
        </p:spPr>
        <p:txBody>
          <a:bodyPr/>
          <a:lstStyle/>
          <a:p>
            <a:r>
              <a:rPr lang="en-US" dirty="0"/>
              <a:t>VERAS status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5303F-CB8D-855A-6A3C-7F511D1A3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0" y="838202"/>
            <a:ext cx="6553200" cy="864980"/>
          </a:xfrm>
        </p:spPr>
        <p:txBody>
          <a:bodyPr/>
          <a:lstStyle/>
          <a:p>
            <a:r>
              <a:rPr lang="en-US" sz="1500" dirty="0"/>
              <a:t>Click on the ? Help in the upper right-hand corner of VERAS</a:t>
            </a:r>
          </a:p>
          <a:p>
            <a:r>
              <a:rPr lang="en-US" sz="1500" dirty="0"/>
              <a:t>Click on the VERAS Proposal Project Statuses Defined link under 1. Getting Started and Basics.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2BC91-B761-5E54-2F09-0A5D10F5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6" y="1905000"/>
            <a:ext cx="6192078" cy="1100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500FC-8B9A-EF0F-2A3D-A07A770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30" y="3352800"/>
            <a:ext cx="3539470" cy="2231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4ACA2-8978-164A-3764-6A687BE9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100" y="2285237"/>
            <a:ext cx="2971466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80B2E-5EE3-20F2-B2EA-19AD84F6FEEC}"/>
              </a:ext>
            </a:extLst>
          </p:cNvPr>
          <p:cNvSpPr txBox="1"/>
          <p:nvPr/>
        </p:nvSpPr>
        <p:spPr>
          <a:xfrm>
            <a:off x="5715000" y="6413268"/>
            <a:ext cx="3231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Demo where to see statuses - Blair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FF31F96-D332-E65C-EB7D-464736F065EF}"/>
              </a:ext>
            </a:extLst>
          </p:cNvPr>
          <p:cNvSpPr/>
          <p:nvPr/>
        </p:nvSpPr>
        <p:spPr>
          <a:xfrm>
            <a:off x="5117592" y="2027804"/>
            <a:ext cx="857246" cy="2797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A4D3645-7170-4C98-AC4D-12B72FA581A2}"/>
              </a:ext>
            </a:extLst>
          </p:cNvPr>
          <p:cNvSpPr/>
          <p:nvPr/>
        </p:nvSpPr>
        <p:spPr>
          <a:xfrm>
            <a:off x="4800600" y="4515015"/>
            <a:ext cx="838200" cy="2093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AE665D-F715-3A32-6C2E-947FFBAD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352800"/>
            <a:ext cx="5257800" cy="609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545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E7844-D31A-DA51-CFC4-E383A013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need status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7340A-F54C-1205-D864-D39D5CEE2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Status inquiry to </a:t>
            </a:r>
            <a:r>
              <a:rPr lang="en-US" dirty="0" err="1">
                <a:hlinkClick r:id="rId2"/>
              </a:rPr>
              <a:t>osp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14CFB-8B72-5352-93AC-F185F0000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362200"/>
            <a:ext cx="8305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AE665D-F715-3A32-6C2E-947FFBAD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352800"/>
            <a:ext cx="5257800" cy="461665"/>
          </a:xfrm>
        </p:spPr>
        <p:txBody>
          <a:bodyPr/>
          <a:lstStyle/>
          <a:p>
            <a:r>
              <a:rPr lang="en-US" dirty="0"/>
              <a:t>Future Topics?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2023C-89E5-7D9B-6195-1F0AE94C5763}"/>
              </a:ext>
            </a:extLst>
          </p:cNvPr>
          <p:cNvSpPr txBox="1"/>
          <p:nvPr/>
        </p:nvSpPr>
        <p:spPr>
          <a:xfrm>
            <a:off x="6934200" y="6324600"/>
            <a:ext cx="175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Launch poll</a:t>
            </a:r>
          </a:p>
        </p:txBody>
      </p:sp>
    </p:spTree>
    <p:extLst>
      <p:ext uri="{BB962C8B-B14F-4D97-AF65-F5344CB8AC3E}">
        <p14:creationId xmlns:p14="http://schemas.microsoft.com/office/powerpoint/2010/main" val="40180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69FAE-E650-026E-05F4-28D3469A5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1143000"/>
            <a:ext cx="5832492" cy="311624"/>
          </a:xfrm>
        </p:spPr>
        <p:txBody>
          <a:bodyPr/>
          <a:lstStyle/>
          <a:p>
            <a:r>
              <a:rPr lang="en-US" dirty="0"/>
              <a:t>CARRYFORWARD Budget Process Changes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49D91C-49B3-410A-3F8E-27DD72E429EF}"/>
              </a:ext>
            </a:extLst>
          </p:cNvPr>
          <p:cNvSpPr txBox="1">
            <a:spLocks/>
          </p:cNvSpPr>
          <p:nvPr/>
        </p:nvSpPr>
        <p:spPr>
          <a:xfrm>
            <a:off x="762000" y="1676400"/>
            <a:ext cx="7543800" cy="46294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71504" indent="-171504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Tx/>
              <a:buBlip>
                <a:blip r:embed="rId2"/>
              </a:buBlip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3430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548802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788904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994710" indent="-214379" algn="l" defTabSz="914699" rtl="0" eaLnBrk="1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1238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2515419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13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468" indent="-228677" algn="l" defTabSz="9146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Reason for change in carryforward budget process</a:t>
            </a:r>
          </a:p>
          <a:p>
            <a:pPr marL="548802" marR="0" lvl="2" indent="-214379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Audit of active award agreements vs. amount budgeted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Former process</a:t>
            </a:r>
          </a:p>
          <a:p>
            <a:pPr marL="548802" marR="0" lvl="2" indent="-214379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Financial Unit reduces 50-Reserve by carryforward amount.</a:t>
            </a:r>
          </a:p>
          <a:p>
            <a:pPr marL="548802" marR="0" lvl="2" indent="-214379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Once approved by the sponsor, Post Award increases budget categories by approve amount of carryforward.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New process</a:t>
            </a:r>
          </a:p>
          <a:p>
            <a:pPr marL="548802" marR="0" lvl="2" indent="-214379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Financial Unit reduces each budget category by amount unspent and increases 50-Reserve.</a:t>
            </a:r>
          </a:p>
          <a:p>
            <a:pPr marL="548802" marR="0" lvl="2" indent="-214379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Once approved by the sponsor, Post Award reduces 50-Reserve and increases the budget categories by approve amount of carryforward.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During closeout of the grant, the Financial Unit will reduce 50.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Reminder, Depts/Colleges cannot use 50 to absorb overspending.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954F0-291E-E394-7AFB-626E6B61824F}"/>
              </a:ext>
            </a:extLst>
          </p:cNvPr>
          <p:cNvSpPr txBox="1"/>
          <p:nvPr/>
        </p:nvSpPr>
        <p:spPr>
          <a:xfrm>
            <a:off x="8077200" y="6400800"/>
            <a:ext cx="914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Heather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006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BFEF1-87BA-7F67-AFAE-A3FE71089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212" y="2320841"/>
            <a:ext cx="6399388" cy="269959"/>
          </a:xfrm>
        </p:spPr>
        <p:txBody>
          <a:bodyPr/>
          <a:lstStyle/>
          <a:p>
            <a:r>
              <a:rPr lang="en-US" dirty="0"/>
              <a:t>FRIGITD Old Process: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0CC1-FC59-D9BB-ED7F-7009E1225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8" y="1752600"/>
            <a:ext cx="6515811" cy="457200"/>
          </a:xfrm>
        </p:spPr>
        <p:txBody>
          <a:bodyPr/>
          <a:lstStyle/>
          <a:p>
            <a:r>
              <a:rPr lang="en-US" dirty="0"/>
              <a:t>CARRYFORWARD Budget Process Changes Continued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A221F6-268A-91C2-342A-3633E8D7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5" y="2597099"/>
            <a:ext cx="8290690" cy="33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76911-87CC-B109-FC8D-223A3DF61A9F}"/>
              </a:ext>
            </a:extLst>
          </p:cNvPr>
          <p:cNvSpPr txBox="1"/>
          <p:nvPr/>
        </p:nvSpPr>
        <p:spPr>
          <a:xfrm>
            <a:off x="8001000" y="6359547"/>
            <a:ext cx="106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Heather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016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BFEF1-87BA-7F67-AFAE-A3FE71089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212" y="2320841"/>
            <a:ext cx="6399388" cy="269959"/>
          </a:xfrm>
        </p:spPr>
        <p:txBody>
          <a:bodyPr/>
          <a:lstStyle/>
          <a:p>
            <a:r>
              <a:rPr lang="en-US" dirty="0"/>
              <a:t>FRIGITD New Process: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0CC1-FC59-D9BB-ED7F-7009E1225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8" y="1752600"/>
            <a:ext cx="6515811" cy="457200"/>
          </a:xfrm>
        </p:spPr>
        <p:txBody>
          <a:bodyPr/>
          <a:lstStyle/>
          <a:p>
            <a:r>
              <a:rPr lang="en-US" dirty="0"/>
              <a:t>CARRYFORWARD Budget Process Changes Continued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A9436D-789C-BD05-3DFA-63354926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3" y="2590800"/>
            <a:ext cx="7830927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8AE03-ABB5-8F6E-915A-BA269CEFE299}"/>
              </a:ext>
            </a:extLst>
          </p:cNvPr>
          <p:cNvSpPr txBox="1"/>
          <p:nvPr/>
        </p:nvSpPr>
        <p:spPr>
          <a:xfrm>
            <a:off x="8077200" y="6324600"/>
            <a:ext cx="106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/>
              </a:rPr>
              <a:t>Heather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198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7B4BE3F-66D2-294B-98C5-7F2EBDF2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9" y="304801"/>
            <a:ext cx="7886782" cy="461665"/>
          </a:xfrm>
        </p:spPr>
        <p:txBody>
          <a:bodyPr/>
          <a:lstStyle/>
          <a:p>
            <a:r>
              <a:rPr lang="en-US" b="0" dirty="0" err="1"/>
              <a:t>REminder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5EDDAF2-9119-0546-9640-E02A5CE07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835106"/>
            <a:ext cx="5832492" cy="533400"/>
          </a:xfrm>
        </p:spPr>
        <p:txBody>
          <a:bodyPr/>
          <a:lstStyle/>
          <a:p>
            <a:r>
              <a:rPr lang="en-US" dirty="0"/>
              <a:t>OSP Manual Location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E3F322-C3EA-7E4A-B370-5088A8290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8908" y="1295401"/>
            <a:ext cx="5832491" cy="1142999"/>
          </a:xfrm>
        </p:spPr>
        <p:txBody>
          <a:bodyPr/>
          <a:lstStyle/>
          <a:p>
            <a:r>
              <a:rPr lang="en-US" sz="1500" dirty="0"/>
              <a:t>The OSP manual is available in Teams</a:t>
            </a:r>
          </a:p>
          <a:p>
            <a:r>
              <a:rPr lang="en-US" sz="1500" dirty="0"/>
              <a:t>Pathway to the manual: Teams – UI-FIG – 4 hidden channels – Training Sponsored Projects – 4 more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7F6AB-EFBE-35B4-F2AA-B1DAC737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865565"/>
            <a:ext cx="5257800" cy="3496304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A0055CF-A8B6-18C1-39B0-646169FD29A0}"/>
              </a:ext>
            </a:extLst>
          </p:cNvPr>
          <p:cNvSpPr/>
          <p:nvPr/>
        </p:nvSpPr>
        <p:spPr>
          <a:xfrm>
            <a:off x="3581400" y="5029200"/>
            <a:ext cx="859882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E4C51E1-5C60-B71A-04F3-4BFF2493AD98}"/>
              </a:ext>
            </a:extLst>
          </p:cNvPr>
          <p:cNvSpPr/>
          <p:nvPr/>
        </p:nvSpPr>
        <p:spPr>
          <a:xfrm>
            <a:off x="6179422" y="5562599"/>
            <a:ext cx="907178" cy="22860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69FAE-E650-026E-05F4-28D3469A5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1143000"/>
            <a:ext cx="5832492" cy="457200"/>
          </a:xfrm>
        </p:spPr>
        <p:txBody>
          <a:bodyPr/>
          <a:lstStyle/>
          <a:p>
            <a:r>
              <a:rPr lang="en-US" dirty="0"/>
              <a:t>OSP Manual continued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585A5-B985-E745-378D-6911B38A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76" y="1981201"/>
            <a:ext cx="6827237" cy="266700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B7DB3A50-3A46-2B50-EA56-1B16DE10D849}"/>
              </a:ext>
            </a:extLst>
          </p:cNvPr>
          <p:cNvSpPr/>
          <p:nvPr/>
        </p:nvSpPr>
        <p:spPr>
          <a:xfrm>
            <a:off x="6994909" y="2133600"/>
            <a:ext cx="853691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06AC0-2FED-03C6-4AB2-75831405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0"/>
            <a:ext cx="7315200" cy="225189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2000" dirty="0"/>
              <a:t>Notice: helpful hyperlinks up ahead</a:t>
            </a:r>
            <a:br>
              <a:rPr lang="en-US" sz="2000" dirty="0"/>
            </a:br>
            <a:r>
              <a:rPr lang="en-US" sz="2000" dirty="0"/>
              <a:t>Tip: bookmark hyperlinks in your web browser for future reference</a:t>
            </a:r>
          </a:p>
        </p:txBody>
      </p:sp>
      <p:pic>
        <p:nvPicPr>
          <p:cNvPr id="1026" name="Picture 2" descr="Bright Idea Vector Art, Icons, and Graphics for Free Download">
            <a:extLst>
              <a:ext uri="{FF2B5EF4-FFF2-40B4-BE49-F238E27FC236}">
                <a16:creationId xmlns:a16="http://schemas.microsoft.com/office/drawing/2014/main" id="{068C5EAD-B545-41A7-8A96-0953F0D1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62000" cy="88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629C8-586E-9307-669C-97B19199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9" y="381001"/>
            <a:ext cx="7886782" cy="461665"/>
          </a:xfrm>
        </p:spPr>
        <p:txBody>
          <a:bodyPr/>
          <a:lstStyle/>
          <a:p>
            <a:r>
              <a:rPr lang="en-US" b="0" dirty="0">
                <a:hlinkClick r:id="rId2"/>
              </a:rPr>
              <a:t>Osp units overview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C4B6E-6A9B-D447-EAF9-CABF191A8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589" y="914401"/>
            <a:ext cx="5832492" cy="380999"/>
          </a:xfrm>
        </p:spPr>
        <p:txBody>
          <a:bodyPr/>
          <a:lstStyle/>
          <a:p>
            <a:r>
              <a:rPr lang="en-US" dirty="0"/>
              <a:t>administration: </a:t>
            </a:r>
            <a:r>
              <a:rPr lang="en-US" dirty="0">
                <a:hlinkClick r:id="rId3"/>
              </a:rPr>
              <a:t>osp@uidaho.edu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837A4-12DE-D22B-84C8-6259F6ED8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7800" y="1981200"/>
            <a:ext cx="6705600" cy="4267200"/>
          </a:xfrm>
        </p:spPr>
        <p:txBody>
          <a:bodyPr/>
          <a:lstStyle/>
          <a:p>
            <a:r>
              <a:rPr lang="en-US" sz="1500" dirty="0"/>
              <a:t>The Director oversees all OSP functions and serves as the Authorized Organizational Representative (AOR) for the University of Idaho</a:t>
            </a:r>
            <a:br>
              <a:rPr lang="en-US" sz="1500" dirty="0"/>
            </a:br>
            <a:r>
              <a:rPr lang="en-US" sz="1500" dirty="0"/>
              <a:t>	Sarah </a:t>
            </a:r>
            <a:r>
              <a:rPr lang="en-US" sz="1500" dirty="0" err="1"/>
              <a:t>Martonick</a:t>
            </a:r>
            <a:br>
              <a:rPr lang="en-US" sz="1500" dirty="0"/>
            </a:br>
            <a:r>
              <a:rPr lang="en-US" sz="1500" dirty="0"/>
              <a:t>	885-2145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dirty="0">
                <a:hlinkClick r:id="rId4"/>
              </a:rPr>
              <a:t>smartonick@uidaho.edu</a:t>
            </a:r>
            <a:r>
              <a:rPr lang="en-US" sz="1500" dirty="0"/>
              <a:t> 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5"/>
              </a:buBlip>
              <a:tabLst/>
              <a:defRPr/>
            </a:pPr>
            <a:r>
              <a:rPr lang="en-US" sz="1500" dirty="0">
                <a:solidFill>
                  <a:srgbClr val="000000"/>
                </a:solidFill>
              </a:rPr>
              <a:t>The Administrative Specialist II provides administrative support and coordination to the Director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Ezekiel Morrison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885-6651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>
                <a:solidFill>
                  <a:srgbClr val="000000"/>
                </a:solidFill>
                <a:hlinkClick r:id="rId6"/>
              </a:rPr>
              <a:t>emorrison@uidaho.edu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marL="171504" marR="0" lvl="0" indent="-171504" algn="l" defTabSz="914699" rtl="0" eaLnBrk="1" fontAlgn="auto" latinLnBrk="0" hangingPunct="1">
              <a:lnSpc>
                <a:spcPts val="1988"/>
              </a:lnSpc>
              <a:spcBef>
                <a:spcPts val="0"/>
              </a:spcBef>
              <a:spcAft>
                <a:spcPts val="938"/>
              </a:spcAft>
              <a:buClr>
                <a:srgbClr val="F1B300"/>
              </a:buClr>
              <a:buSzPct val="120000"/>
              <a:buFontTx/>
              <a:buBlip>
                <a:blip r:embed="rId5"/>
              </a:buBlip>
              <a:tabLst/>
              <a:defRPr/>
            </a:pPr>
            <a:r>
              <a:rPr lang="en-US" sz="1500" dirty="0">
                <a:solidFill>
                  <a:srgbClr val="000000"/>
                </a:solidFill>
              </a:rPr>
              <a:t>The Assistant Director, Sponsored Operations is responsible for policy and process oversight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Michele Mattoon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885-1019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>
                <a:solidFill>
                  <a:srgbClr val="000000"/>
                </a:solidFill>
                <a:hlinkClick r:id="rId7"/>
              </a:rPr>
              <a:t>mmattoon@uidaho.edu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-4x3" id="{53AD9FEB-D87C-6747-9768-2E69EF860984}" vid="{58106180-93EA-ED4A-B10B-AE0846811E61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-4x3" id="{53AD9FEB-D87C-6747-9768-2E69EF860984}" vid="{0065721B-F78B-8349-AE02-D5442F3742CB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-4x3" id="{53AD9FEB-D87C-6747-9768-2E69EF860984}" vid="{5B1F3D61-CCE7-2940-A36C-833E2E58D955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-4x3" id="{53AD9FEB-D87C-6747-9768-2E69EF860984}" vid="{63663368-8D74-7F40-9ADD-08DF36675C92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-4x3" id="{53AD9FEB-D87C-6747-9768-2E69EF860984}" vid="{451BAF7F-55DF-DD46-A2B0-CE7EEF7661FD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ui-template-4x3</Template>
  <TotalTime>1076</TotalTime>
  <Words>1607</Words>
  <Application>Microsoft Office PowerPoint</Application>
  <PresentationFormat>On-screen Show (4:3)</PresentationFormat>
  <Paragraphs>133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DGA Roundtable</vt:lpstr>
      <vt:lpstr>Osp announcements</vt:lpstr>
      <vt:lpstr>PowerPoint Presentation</vt:lpstr>
      <vt:lpstr>PowerPoint Presentation</vt:lpstr>
      <vt:lpstr>PowerPoint Presentation</vt:lpstr>
      <vt:lpstr>REminder</vt:lpstr>
      <vt:lpstr>PowerPoint Presentation</vt:lpstr>
      <vt:lpstr>  Notice: helpful hyperlinks up ahead Tip: bookmark hyperlinks in your web browser for future reference</vt:lpstr>
      <vt:lpstr>Osp units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Award Flow Chart</vt:lpstr>
      <vt:lpstr>Questions?</vt:lpstr>
      <vt:lpstr>Tdx vs veras</vt:lpstr>
      <vt:lpstr>Tdx vs veras cont.</vt:lpstr>
      <vt:lpstr>PowerPoint Presentation</vt:lpstr>
      <vt:lpstr>PowerPoint Presentation</vt:lpstr>
      <vt:lpstr>Tdx Status definitions</vt:lpstr>
      <vt:lpstr>VERAS status definitions</vt:lpstr>
      <vt:lpstr>Questions?</vt:lpstr>
      <vt:lpstr>Still need status help</vt:lpstr>
      <vt:lpstr>Future Topics?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Mattoon, Michele (mmattoon@uidaho.edu)</dc:creator>
  <cp:lastModifiedBy>Mattoon, Michele (mmattoon@uidaho.edu)</cp:lastModifiedBy>
  <cp:revision>2</cp:revision>
  <dcterms:created xsi:type="dcterms:W3CDTF">2023-11-16T20:13:24Z</dcterms:created>
  <dcterms:modified xsi:type="dcterms:W3CDTF">2023-12-08T16:32:18Z</dcterms:modified>
</cp:coreProperties>
</file>