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4" r:id="rId1"/>
    <p:sldMasterId id="2147484317" r:id="rId2"/>
    <p:sldMasterId id="2147484326" r:id="rId3"/>
    <p:sldMasterId id="2147484315" r:id="rId4"/>
    <p:sldMasterId id="2147484316" r:id="rId5"/>
  </p:sldMasterIdLst>
  <p:notesMasterIdLst>
    <p:notesMasterId r:id="rId34"/>
  </p:notesMasterIdLst>
  <p:handoutMasterIdLst>
    <p:handoutMasterId r:id="rId35"/>
  </p:handoutMasterIdLst>
  <p:sldIdLst>
    <p:sldId id="261" r:id="rId6"/>
    <p:sldId id="297" r:id="rId7"/>
    <p:sldId id="274" r:id="rId8"/>
    <p:sldId id="278" r:id="rId9"/>
    <p:sldId id="284" r:id="rId10"/>
    <p:sldId id="285" r:id="rId11"/>
    <p:sldId id="280" r:id="rId12"/>
    <p:sldId id="283" r:id="rId13"/>
    <p:sldId id="281" r:id="rId14"/>
    <p:sldId id="298" r:id="rId15"/>
    <p:sldId id="299" r:id="rId16"/>
    <p:sldId id="287" r:id="rId17"/>
    <p:sldId id="270" r:id="rId18"/>
    <p:sldId id="291" r:id="rId19"/>
    <p:sldId id="288" r:id="rId20"/>
    <p:sldId id="290" r:id="rId21"/>
    <p:sldId id="289" r:id="rId22"/>
    <p:sldId id="293" r:id="rId23"/>
    <p:sldId id="300" r:id="rId24"/>
    <p:sldId id="295" r:id="rId25"/>
    <p:sldId id="272" r:id="rId26"/>
    <p:sldId id="294" r:id="rId27"/>
    <p:sldId id="301" r:id="rId28"/>
    <p:sldId id="296" r:id="rId29"/>
    <p:sldId id="302" r:id="rId30"/>
    <p:sldId id="303" r:id="rId31"/>
    <p:sldId id="269" r:id="rId32"/>
    <p:sldId id="263" r:id="rId33"/>
  </p:sldIdLst>
  <p:sldSz cx="24385588" cy="13717588"/>
  <p:notesSz cx="7315200" cy="9601200"/>
  <p:defaultTextStyle>
    <a:defPPr>
      <a:defRPr lang="ru-RU"/>
    </a:defPPr>
    <a:lvl1pPr marL="0" algn="l" defTabSz="2438092" rtl="0" eaLnBrk="1" latinLnBrk="0" hangingPunct="1">
      <a:defRPr sz="4800" kern="1200">
        <a:solidFill>
          <a:schemeClr val="tx1"/>
        </a:solidFill>
        <a:latin typeface="+mn-lt"/>
        <a:ea typeface="+mn-ea"/>
        <a:cs typeface="+mn-cs"/>
      </a:defRPr>
    </a:lvl1pPr>
    <a:lvl2pPr marL="1219047" algn="l" defTabSz="2438092" rtl="0" eaLnBrk="1" latinLnBrk="0" hangingPunct="1">
      <a:defRPr sz="4800" kern="1200">
        <a:solidFill>
          <a:schemeClr val="tx1"/>
        </a:solidFill>
        <a:latin typeface="+mn-lt"/>
        <a:ea typeface="+mn-ea"/>
        <a:cs typeface="+mn-cs"/>
      </a:defRPr>
    </a:lvl2pPr>
    <a:lvl3pPr marL="2438092" algn="l" defTabSz="2438092" rtl="0" eaLnBrk="1" latinLnBrk="0" hangingPunct="1">
      <a:defRPr sz="4800" kern="1200">
        <a:solidFill>
          <a:schemeClr val="tx1"/>
        </a:solidFill>
        <a:latin typeface="+mn-lt"/>
        <a:ea typeface="+mn-ea"/>
        <a:cs typeface="+mn-cs"/>
      </a:defRPr>
    </a:lvl3pPr>
    <a:lvl4pPr marL="3657139" algn="l" defTabSz="2438092" rtl="0" eaLnBrk="1" latinLnBrk="0" hangingPunct="1">
      <a:defRPr sz="4800" kern="1200">
        <a:solidFill>
          <a:schemeClr val="tx1"/>
        </a:solidFill>
        <a:latin typeface="+mn-lt"/>
        <a:ea typeface="+mn-ea"/>
        <a:cs typeface="+mn-cs"/>
      </a:defRPr>
    </a:lvl4pPr>
    <a:lvl5pPr marL="4876186" algn="l" defTabSz="2438092" rtl="0" eaLnBrk="1" latinLnBrk="0" hangingPunct="1">
      <a:defRPr sz="4800" kern="1200">
        <a:solidFill>
          <a:schemeClr val="tx1"/>
        </a:solidFill>
        <a:latin typeface="+mn-lt"/>
        <a:ea typeface="+mn-ea"/>
        <a:cs typeface="+mn-cs"/>
      </a:defRPr>
    </a:lvl5pPr>
    <a:lvl6pPr marL="6095230" algn="l" defTabSz="2438092" rtl="0" eaLnBrk="1" latinLnBrk="0" hangingPunct="1">
      <a:defRPr sz="4800" kern="1200">
        <a:solidFill>
          <a:schemeClr val="tx1"/>
        </a:solidFill>
        <a:latin typeface="+mn-lt"/>
        <a:ea typeface="+mn-ea"/>
        <a:cs typeface="+mn-cs"/>
      </a:defRPr>
    </a:lvl6pPr>
    <a:lvl7pPr marL="7314277" algn="l" defTabSz="2438092" rtl="0" eaLnBrk="1" latinLnBrk="0" hangingPunct="1">
      <a:defRPr sz="4800" kern="1200">
        <a:solidFill>
          <a:schemeClr val="tx1"/>
        </a:solidFill>
        <a:latin typeface="+mn-lt"/>
        <a:ea typeface="+mn-ea"/>
        <a:cs typeface="+mn-cs"/>
      </a:defRPr>
    </a:lvl7pPr>
    <a:lvl8pPr marL="8533324" algn="l" defTabSz="2438092" rtl="0" eaLnBrk="1" latinLnBrk="0" hangingPunct="1">
      <a:defRPr sz="4800" kern="1200">
        <a:solidFill>
          <a:schemeClr val="tx1"/>
        </a:solidFill>
        <a:latin typeface="+mn-lt"/>
        <a:ea typeface="+mn-ea"/>
        <a:cs typeface="+mn-cs"/>
      </a:defRPr>
    </a:lvl8pPr>
    <a:lvl9pPr marL="9752371" algn="l" defTabSz="2438092"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261"/>
            <p14:sldId id="297"/>
            <p14:sldId id="274"/>
            <p14:sldId id="278"/>
            <p14:sldId id="284"/>
            <p14:sldId id="285"/>
            <p14:sldId id="280"/>
            <p14:sldId id="283"/>
            <p14:sldId id="281"/>
            <p14:sldId id="298"/>
            <p14:sldId id="299"/>
            <p14:sldId id="287"/>
            <p14:sldId id="270"/>
            <p14:sldId id="291"/>
            <p14:sldId id="288"/>
            <p14:sldId id="290"/>
            <p14:sldId id="289"/>
            <p14:sldId id="293"/>
            <p14:sldId id="300"/>
            <p14:sldId id="295"/>
            <p14:sldId id="272"/>
            <p14:sldId id="294"/>
            <p14:sldId id="301"/>
            <p14:sldId id="296"/>
            <p14:sldId id="302"/>
            <p14:sldId id="303"/>
            <p14:sldId id="269"/>
            <p14:sldId id="263"/>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203BD-AC86-4256-9D0C-5F04BC5950F5}" v="80" dt="2024-03-28T22:09:52.032"/>
  </p1510:revLst>
</p1510:revInfo>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256" autoAdjust="0"/>
  </p:normalViewPr>
  <p:slideViewPr>
    <p:cSldViewPr>
      <p:cViewPr varScale="1">
        <p:scale>
          <a:sx n="33" d="100"/>
          <a:sy n="33" d="100"/>
        </p:scale>
        <p:origin x="660"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008"/>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oon, Michele (mmattoon@uidaho.edu)" userId="b920bb71-1bfc-412b-8c55-74d8c6b63aa8" providerId="ADAL" clId="{0DF203BD-AC86-4256-9D0C-5F04BC5950F5}"/>
    <pc:docChg chg="undo redo custSel addSld delSld modSld sldOrd modSection">
      <pc:chgData name="Mattoon, Michele (mmattoon@uidaho.edu)" userId="b920bb71-1bfc-412b-8c55-74d8c6b63aa8" providerId="ADAL" clId="{0DF203BD-AC86-4256-9D0C-5F04BC5950F5}" dt="2024-03-28T22:10:03.111" v="17357" actId="20577"/>
      <pc:docMkLst>
        <pc:docMk/>
      </pc:docMkLst>
      <pc:sldChg chg="addSp modSp mod">
        <pc:chgData name="Mattoon, Michele (mmattoon@uidaho.edu)" userId="b920bb71-1bfc-412b-8c55-74d8c6b63aa8" providerId="ADAL" clId="{0DF203BD-AC86-4256-9D0C-5F04BC5950F5}" dt="2024-03-09T01:20:17.865" v="16194" actId="14100"/>
        <pc:sldMkLst>
          <pc:docMk/>
          <pc:sldMk cId="1031416194" sldId="261"/>
        </pc:sldMkLst>
        <pc:spChg chg="add mod">
          <ac:chgData name="Mattoon, Michele (mmattoon@uidaho.edu)" userId="b920bb71-1bfc-412b-8c55-74d8c6b63aa8" providerId="ADAL" clId="{0DF203BD-AC86-4256-9D0C-5F04BC5950F5}" dt="2024-03-09T01:20:17.865" v="16194" actId="14100"/>
          <ac:spMkLst>
            <pc:docMk/>
            <pc:sldMk cId="1031416194" sldId="261"/>
            <ac:spMk id="2" creationId="{AD105432-93FE-A1CC-A297-59D63EF7C556}"/>
          </ac:spMkLst>
        </pc:spChg>
        <pc:spChg chg="mod">
          <ac:chgData name="Mattoon, Michele (mmattoon@uidaho.edu)" userId="b920bb71-1bfc-412b-8c55-74d8c6b63aa8" providerId="ADAL" clId="{0DF203BD-AC86-4256-9D0C-5F04BC5950F5}" dt="2024-03-09T00:54:24.724" v="15533" actId="255"/>
          <ac:spMkLst>
            <pc:docMk/>
            <pc:sldMk cId="1031416194" sldId="261"/>
            <ac:spMk id="8" creationId="{00000000-0000-0000-0000-000000000000}"/>
          </ac:spMkLst>
        </pc:spChg>
      </pc:sldChg>
      <pc:sldChg chg="modSp del mod">
        <pc:chgData name="Mattoon, Michele (mmattoon@uidaho.edu)" userId="b920bb71-1bfc-412b-8c55-74d8c6b63aa8" providerId="ADAL" clId="{0DF203BD-AC86-4256-9D0C-5F04BC5950F5}" dt="2024-03-08T23:50:05.661" v="13677" actId="2696"/>
        <pc:sldMkLst>
          <pc:docMk/>
          <pc:sldMk cId="1373205561" sldId="262"/>
        </pc:sldMkLst>
        <pc:spChg chg="mod">
          <ac:chgData name="Mattoon, Michele (mmattoon@uidaho.edu)" userId="b920bb71-1bfc-412b-8c55-74d8c6b63aa8" providerId="ADAL" clId="{0DF203BD-AC86-4256-9D0C-5F04BC5950F5}" dt="2024-03-08T23:47:21.880" v="13563" actId="13926"/>
          <ac:spMkLst>
            <pc:docMk/>
            <pc:sldMk cId="1373205561" sldId="262"/>
            <ac:spMk id="9" creationId="{00000000-0000-0000-0000-000000000000}"/>
          </ac:spMkLst>
        </pc:spChg>
      </pc:sldChg>
      <pc:sldChg chg="modSp mod">
        <pc:chgData name="Mattoon, Michele (mmattoon@uidaho.edu)" userId="b920bb71-1bfc-412b-8c55-74d8c6b63aa8" providerId="ADAL" clId="{0DF203BD-AC86-4256-9D0C-5F04BC5950F5}" dt="2024-03-28T16:10:28.782" v="17193" actId="20577"/>
        <pc:sldMkLst>
          <pc:docMk/>
          <pc:sldMk cId="3114842678" sldId="263"/>
        </pc:sldMkLst>
        <pc:spChg chg="mod">
          <ac:chgData name="Mattoon, Michele (mmattoon@uidaho.edu)" userId="b920bb71-1bfc-412b-8c55-74d8c6b63aa8" providerId="ADAL" clId="{0DF203BD-AC86-4256-9D0C-5F04BC5950F5}" dt="2024-03-01T00:03:39.110" v="2054" actId="20577"/>
          <ac:spMkLst>
            <pc:docMk/>
            <pc:sldMk cId="3114842678" sldId="263"/>
            <ac:spMk id="780" creationId="{00000000-0000-0000-0000-000000000000}"/>
          </ac:spMkLst>
        </pc:spChg>
        <pc:graphicFrameChg chg="mod modGraphic">
          <ac:chgData name="Mattoon, Michele (mmattoon@uidaho.edu)" userId="b920bb71-1bfc-412b-8c55-74d8c6b63aa8" providerId="ADAL" clId="{0DF203BD-AC86-4256-9D0C-5F04BC5950F5}" dt="2024-03-28T16:10:28.782" v="17193" actId="20577"/>
          <ac:graphicFrameMkLst>
            <pc:docMk/>
            <pc:sldMk cId="3114842678" sldId="263"/>
            <ac:graphicFrameMk id="5" creationId="{00000000-0000-0000-0000-000000000000}"/>
          </ac:graphicFrameMkLst>
        </pc:graphicFrameChg>
      </pc:sldChg>
      <pc:sldChg chg="addSp delSp modSp del mod">
        <pc:chgData name="Mattoon, Michele (mmattoon@uidaho.edu)" userId="b920bb71-1bfc-412b-8c55-74d8c6b63aa8" providerId="ADAL" clId="{0DF203BD-AC86-4256-9D0C-5F04BC5950F5}" dt="2024-03-04T22:31:52.931" v="2698" actId="2696"/>
        <pc:sldMkLst>
          <pc:docMk/>
          <pc:sldMk cId="3075077791" sldId="267"/>
        </pc:sldMkLst>
        <pc:spChg chg="mod">
          <ac:chgData name="Mattoon, Michele (mmattoon@uidaho.edu)" userId="b920bb71-1bfc-412b-8c55-74d8c6b63aa8" providerId="ADAL" clId="{0DF203BD-AC86-4256-9D0C-5F04BC5950F5}" dt="2024-02-29T00:42:59.746" v="793" actId="14100"/>
          <ac:spMkLst>
            <pc:docMk/>
            <pc:sldMk cId="3075077791" sldId="267"/>
            <ac:spMk id="3" creationId="{7425E53F-D5CC-F2C1-00BD-30E33D13C756}"/>
          </ac:spMkLst>
        </pc:spChg>
        <pc:spChg chg="mod">
          <ac:chgData name="Mattoon, Michele (mmattoon@uidaho.edu)" userId="b920bb71-1bfc-412b-8c55-74d8c6b63aa8" providerId="ADAL" clId="{0DF203BD-AC86-4256-9D0C-5F04BC5950F5}" dt="2024-03-04T22:28:32.760" v="2683" actId="14100"/>
          <ac:spMkLst>
            <pc:docMk/>
            <pc:sldMk cId="3075077791" sldId="267"/>
            <ac:spMk id="4" creationId="{689C25B6-B209-F401-0512-2D072C12E0B8}"/>
          </ac:spMkLst>
        </pc:spChg>
        <pc:spChg chg="del mod">
          <ac:chgData name="Mattoon, Michele (mmattoon@uidaho.edu)" userId="b920bb71-1bfc-412b-8c55-74d8c6b63aa8" providerId="ADAL" clId="{0DF203BD-AC86-4256-9D0C-5F04BC5950F5}" dt="2024-02-28T23:59:22.040" v="627" actId="478"/>
          <ac:spMkLst>
            <pc:docMk/>
            <pc:sldMk cId="3075077791" sldId="267"/>
            <ac:spMk id="5" creationId="{29ADB8CF-2FF5-8D2D-4A36-C98D2F43EF3E}"/>
          </ac:spMkLst>
        </pc:spChg>
        <pc:spChg chg="del mod">
          <ac:chgData name="Mattoon, Michele (mmattoon@uidaho.edu)" userId="b920bb71-1bfc-412b-8c55-74d8c6b63aa8" providerId="ADAL" clId="{0DF203BD-AC86-4256-9D0C-5F04BC5950F5}" dt="2024-02-29T00:42:50.360" v="790" actId="478"/>
          <ac:spMkLst>
            <pc:docMk/>
            <pc:sldMk cId="3075077791" sldId="267"/>
            <ac:spMk id="6" creationId="{00000000-0000-0000-0000-000000000000}"/>
          </ac:spMkLst>
        </pc:spChg>
        <pc:spChg chg="del">
          <ac:chgData name="Mattoon, Michele (mmattoon@uidaho.edu)" userId="b920bb71-1bfc-412b-8c55-74d8c6b63aa8" providerId="ADAL" clId="{0DF203BD-AC86-4256-9D0C-5F04BC5950F5}" dt="2024-02-28T23:53:01.033" v="546" actId="478"/>
          <ac:spMkLst>
            <pc:docMk/>
            <pc:sldMk cId="3075077791" sldId="267"/>
            <ac:spMk id="7" creationId="{3178988F-A436-1BA3-9930-6BF3B2360C57}"/>
          </ac:spMkLst>
        </pc:spChg>
        <pc:spChg chg="add del mod">
          <ac:chgData name="Mattoon, Michele (mmattoon@uidaho.edu)" userId="b920bb71-1bfc-412b-8c55-74d8c6b63aa8" providerId="ADAL" clId="{0DF203BD-AC86-4256-9D0C-5F04BC5950F5}" dt="2024-02-28T23:59:26.240" v="628" actId="478"/>
          <ac:spMkLst>
            <pc:docMk/>
            <pc:sldMk cId="3075077791" sldId="267"/>
            <ac:spMk id="8" creationId="{C4FE5E82-92B5-27D6-5FD8-0D3133597A74}"/>
          </ac:spMkLst>
        </pc:spChg>
        <pc:spChg chg="add del mod">
          <ac:chgData name="Mattoon, Michele (mmattoon@uidaho.edu)" userId="b920bb71-1bfc-412b-8c55-74d8c6b63aa8" providerId="ADAL" clId="{0DF203BD-AC86-4256-9D0C-5F04BC5950F5}" dt="2024-02-29T00:42:53.006" v="791" actId="478"/>
          <ac:spMkLst>
            <pc:docMk/>
            <pc:sldMk cId="3075077791" sldId="267"/>
            <ac:spMk id="10" creationId="{A6CAB017-8B09-3CB7-CCAA-A9149B74444F}"/>
          </ac:spMkLst>
        </pc:spChg>
      </pc:sldChg>
      <pc:sldChg chg="modSp mod">
        <pc:chgData name="Mattoon, Michele (mmattoon@uidaho.edu)" userId="b920bb71-1bfc-412b-8c55-74d8c6b63aa8" providerId="ADAL" clId="{0DF203BD-AC86-4256-9D0C-5F04BC5950F5}" dt="2024-03-28T16:08:29.707" v="17055" actId="20577"/>
        <pc:sldMkLst>
          <pc:docMk/>
          <pc:sldMk cId="2276719928" sldId="269"/>
        </pc:sldMkLst>
        <pc:graphicFrameChg chg="mod modGraphic">
          <ac:chgData name="Mattoon, Michele (mmattoon@uidaho.edu)" userId="b920bb71-1bfc-412b-8c55-74d8c6b63aa8" providerId="ADAL" clId="{0DF203BD-AC86-4256-9D0C-5F04BC5950F5}" dt="2024-03-28T16:08:29.707" v="17055" actId="20577"/>
          <ac:graphicFrameMkLst>
            <pc:docMk/>
            <pc:sldMk cId="2276719928" sldId="269"/>
            <ac:graphicFrameMk id="5" creationId="{00000000-0000-0000-0000-000000000000}"/>
          </ac:graphicFrameMkLst>
        </pc:graphicFrameChg>
      </pc:sldChg>
      <pc:sldChg chg="delSp modSp mod">
        <pc:chgData name="Mattoon, Michele (mmattoon@uidaho.edu)" userId="b920bb71-1bfc-412b-8c55-74d8c6b63aa8" providerId="ADAL" clId="{0DF203BD-AC86-4256-9D0C-5F04BC5950F5}" dt="2024-03-09T00:41:55.859" v="15177" actId="14100"/>
        <pc:sldMkLst>
          <pc:docMk/>
          <pc:sldMk cId="2786687311" sldId="270"/>
        </pc:sldMkLst>
        <pc:spChg chg="mod">
          <ac:chgData name="Mattoon, Michele (mmattoon@uidaho.edu)" userId="b920bb71-1bfc-412b-8c55-74d8c6b63aa8" providerId="ADAL" clId="{0DF203BD-AC86-4256-9D0C-5F04BC5950F5}" dt="2024-03-05T23:52:43.254" v="7695" actId="20577"/>
          <ac:spMkLst>
            <pc:docMk/>
            <pc:sldMk cId="2786687311" sldId="270"/>
            <ac:spMk id="4" creationId="{50350545-1A1C-6CBE-7908-AB15358D9380}"/>
          </ac:spMkLst>
        </pc:spChg>
        <pc:spChg chg="mod">
          <ac:chgData name="Mattoon, Michele (mmattoon@uidaho.edu)" userId="b920bb71-1bfc-412b-8c55-74d8c6b63aa8" providerId="ADAL" clId="{0DF203BD-AC86-4256-9D0C-5F04BC5950F5}" dt="2024-03-09T00:41:55.859" v="15177" actId="14100"/>
          <ac:spMkLst>
            <pc:docMk/>
            <pc:sldMk cId="2786687311" sldId="270"/>
            <ac:spMk id="5" creationId="{0F2F7315-AE4F-FF44-26DD-915EAD10D709}"/>
          </ac:spMkLst>
        </pc:spChg>
        <pc:picChg chg="del mod">
          <ac:chgData name="Mattoon, Michele (mmattoon@uidaho.edu)" userId="b920bb71-1bfc-412b-8c55-74d8c6b63aa8" providerId="ADAL" clId="{0DF203BD-AC86-4256-9D0C-5F04BC5950F5}" dt="2024-03-08T00:41:42.892" v="11509" actId="478"/>
          <ac:picMkLst>
            <pc:docMk/>
            <pc:sldMk cId="2786687311" sldId="270"/>
            <ac:picMk id="3" creationId="{3E50CF67-1161-2575-0F3B-0A60121F5AF9}"/>
          </ac:picMkLst>
        </pc:picChg>
      </pc:sldChg>
      <pc:sldChg chg="addSp delSp modSp mod">
        <pc:chgData name="Mattoon, Michele (mmattoon@uidaho.edu)" userId="b920bb71-1bfc-412b-8c55-74d8c6b63aa8" providerId="ADAL" clId="{0DF203BD-AC86-4256-9D0C-5F04BC5950F5}" dt="2024-03-09T00:46:38.579" v="15302" actId="20577"/>
        <pc:sldMkLst>
          <pc:docMk/>
          <pc:sldMk cId="3428768031" sldId="272"/>
        </pc:sldMkLst>
        <pc:spChg chg="add del mod">
          <ac:chgData name="Mattoon, Michele (mmattoon@uidaho.edu)" userId="b920bb71-1bfc-412b-8c55-74d8c6b63aa8" providerId="ADAL" clId="{0DF203BD-AC86-4256-9D0C-5F04BC5950F5}" dt="2024-03-08T22:37:02.029" v="13413" actId="478"/>
          <ac:spMkLst>
            <pc:docMk/>
            <pc:sldMk cId="3428768031" sldId="272"/>
            <ac:spMk id="2" creationId="{D964B228-208B-751C-9C42-7C9DF2F0E0D8}"/>
          </ac:spMkLst>
        </pc:spChg>
        <pc:spChg chg="add del mod">
          <ac:chgData name="Mattoon, Michele (mmattoon@uidaho.edu)" userId="b920bb71-1bfc-412b-8c55-74d8c6b63aa8" providerId="ADAL" clId="{0DF203BD-AC86-4256-9D0C-5F04BC5950F5}" dt="2024-03-08T22:39:06.466" v="13456"/>
          <ac:spMkLst>
            <pc:docMk/>
            <pc:sldMk cId="3428768031" sldId="272"/>
            <ac:spMk id="3" creationId="{1427E205-3D68-7E5B-31AC-FEC65A3106FE}"/>
          </ac:spMkLst>
        </pc:spChg>
        <pc:spChg chg="mod">
          <ac:chgData name="Mattoon, Michele (mmattoon@uidaho.edu)" userId="b920bb71-1bfc-412b-8c55-74d8c6b63aa8" providerId="ADAL" clId="{0DF203BD-AC86-4256-9D0C-5F04BC5950F5}" dt="2024-03-09T00:46:38.579" v="15302" actId="20577"/>
          <ac:spMkLst>
            <pc:docMk/>
            <pc:sldMk cId="3428768031" sldId="272"/>
            <ac:spMk id="4" creationId="{50350545-1A1C-6CBE-7908-AB15358D9380}"/>
          </ac:spMkLst>
        </pc:spChg>
        <pc:spChg chg="mod">
          <ac:chgData name="Mattoon, Michele (mmattoon@uidaho.edu)" userId="b920bb71-1bfc-412b-8c55-74d8c6b63aa8" providerId="ADAL" clId="{0DF203BD-AC86-4256-9D0C-5F04BC5950F5}" dt="2024-03-08T22:39:00.835" v="13454" actId="14100"/>
          <ac:spMkLst>
            <pc:docMk/>
            <pc:sldMk cId="3428768031" sldId="272"/>
            <ac:spMk id="5" creationId="{0F2F7315-AE4F-FF44-26DD-915EAD10D709}"/>
          </ac:spMkLst>
        </pc:spChg>
        <pc:spChg chg="add mod">
          <ac:chgData name="Mattoon, Michele (mmattoon@uidaho.edu)" userId="b920bb71-1bfc-412b-8c55-74d8c6b63aa8" providerId="ADAL" clId="{0DF203BD-AC86-4256-9D0C-5F04BC5950F5}" dt="2024-03-08T23:23:05.296" v="13527" actId="14100"/>
          <ac:spMkLst>
            <pc:docMk/>
            <pc:sldMk cId="3428768031" sldId="272"/>
            <ac:spMk id="6" creationId="{95FD4E25-FA4C-D076-331F-2AB1259F2DE1}"/>
          </ac:spMkLst>
        </pc:spChg>
        <pc:spChg chg="del">
          <ac:chgData name="Mattoon, Michele (mmattoon@uidaho.edu)" userId="b920bb71-1bfc-412b-8c55-74d8c6b63aa8" providerId="ADAL" clId="{0DF203BD-AC86-4256-9D0C-5F04BC5950F5}" dt="2024-03-05T23:46:26.427" v="7656" actId="478"/>
          <ac:spMkLst>
            <pc:docMk/>
            <pc:sldMk cId="3428768031" sldId="272"/>
            <ac:spMk id="7" creationId="{068CF4CB-E8E3-AEA6-C456-FCD9C4F0B50B}"/>
          </ac:spMkLst>
        </pc:spChg>
        <pc:picChg chg="del">
          <ac:chgData name="Mattoon, Michele (mmattoon@uidaho.edu)" userId="b920bb71-1bfc-412b-8c55-74d8c6b63aa8" providerId="ADAL" clId="{0DF203BD-AC86-4256-9D0C-5F04BC5950F5}" dt="2024-03-05T23:46:22.770" v="7655" actId="478"/>
          <ac:picMkLst>
            <pc:docMk/>
            <pc:sldMk cId="3428768031" sldId="272"/>
            <ac:picMk id="6" creationId="{D4258BF2-C683-1658-8F26-72017FCC6A3B}"/>
          </ac:picMkLst>
        </pc:picChg>
      </pc:sldChg>
      <pc:sldChg chg="modSp del mod">
        <pc:chgData name="Mattoon, Michele (mmattoon@uidaho.edu)" userId="b920bb71-1bfc-412b-8c55-74d8c6b63aa8" providerId="ADAL" clId="{0DF203BD-AC86-4256-9D0C-5F04BC5950F5}" dt="2024-03-08T23:46:43.110" v="13530" actId="2696"/>
        <pc:sldMkLst>
          <pc:docMk/>
          <pc:sldMk cId="379979158" sldId="273"/>
        </pc:sldMkLst>
        <pc:spChg chg="mod">
          <ac:chgData name="Mattoon, Michele (mmattoon@uidaho.edu)" userId="b920bb71-1bfc-412b-8c55-74d8c6b63aa8" providerId="ADAL" clId="{0DF203BD-AC86-4256-9D0C-5F04BC5950F5}" dt="2024-03-08T23:39:35.674" v="13529" actId="20577"/>
          <ac:spMkLst>
            <pc:docMk/>
            <pc:sldMk cId="379979158" sldId="273"/>
            <ac:spMk id="4" creationId="{50350545-1A1C-6CBE-7908-AB15358D9380}"/>
          </ac:spMkLst>
        </pc:spChg>
      </pc:sldChg>
      <pc:sldChg chg="modSp mod">
        <pc:chgData name="Mattoon, Michele (mmattoon@uidaho.edu)" userId="b920bb71-1bfc-412b-8c55-74d8c6b63aa8" providerId="ADAL" clId="{0DF203BD-AC86-4256-9D0C-5F04BC5950F5}" dt="2024-03-08T23:50:11.754" v="13678" actId="14100"/>
        <pc:sldMkLst>
          <pc:docMk/>
          <pc:sldMk cId="2273407229" sldId="274"/>
        </pc:sldMkLst>
        <pc:spChg chg="mod">
          <ac:chgData name="Mattoon, Michele (mmattoon@uidaho.edu)" userId="b920bb71-1bfc-412b-8c55-74d8c6b63aa8" providerId="ADAL" clId="{0DF203BD-AC86-4256-9D0C-5F04BC5950F5}" dt="2024-03-08T23:50:11.754" v="13678" actId="14100"/>
          <ac:spMkLst>
            <pc:docMk/>
            <pc:sldMk cId="2273407229" sldId="274"/>
            <ac:spMk id="3" creationId="{6CC39619-33CF-F676-7F02-0A87E22736FA}"/>
          </ac:spMkLst>
        </pc:spChg>
      </pc:sldChg>
      <pc:sldChg chg="del">
        <pc:chgData name="Mattoon, Michele (mmattoon@uidaho.edu)" userId="b920bb71-1bfc-412b-8c55-74d8c6b63aa8" providerId="ADAL" clId="{0DF203BD-AC86-4256-9D0C-5F04BC5950F5}" dt="2024-03-05T23:45:40.932" v="7654" actId="2696"/>
        <pc:sldMkLst>
          <pc:docMk/>
          <pc:sldMk cId="1503839407" sldId="275"/>
        </pc:sldMkLst>
      </pc:sldChg>
      <pc:sldChg chg="modSp del mod">
        <pc:chgData name="Mattoon, Michele (mmattoon@uidaho.edu)" userId="b920bb71-1bfc-412b-8c55-74d8c6b63aa8" providerId="ADAL" clId="{0DF203BD-AC86-4256-9D0C-5F04BC5950F5}" dt="2024-03-08T23:46:48.108" v="13531" actId="2696"/>
        <pc:sldMkLst>
          <pc:docMk/>
          <pc:sldMk cId="3987181127" sldId="276"/>
        </pc:sldMkLst>
        <pc:spChg chg="mod">
          <ac:chgData name="Mattoon, Michele (mmattoon@uidaho.edu)" userId="b920bb71-1bfc-412b-8c55-74d8c6b63aa8" providerId="ADAL" clId="{0DF203BD-AC86-4256-9D0C-5F04BC5950F5}" dt="2024-02-28T23:46:20.471" v="327" actId="20577"/>
          <ac:spMkLst>
            <pc:docMk/>
            <pc:sldMk cId="3987181127" sldId="276"/>
            <ac:spMk id="4" creationId="{979E202E-7214-1C4C-666A-86A4DB409533}"/>
          </ac:spMkLst>
        </pc:spChg>
      </pc:sldChg>
      <pc:sldChg chg="delSp modSp new del mod ord">
        <pc:chgData name="Mattoon, Michele (mmattoon@uidaho.edu)" userId="b920bb71-1bfc-412b-8c55-74d8c6b63aa8" providerId="ADAL" clId="{0DF203BD-AC86-4256-9D0C-5F04BC5950F5}" dt="2024-03-08T23:46:53.554" v="13532" actId="2696"/>
        <pc:sldMkLst>
          <pc:docMk/>
          <pc:sldMk cId="2781668921" sldId="277"/>
        </pc:sldMkLst>
        <pc:spChg chg="del">
          <ac:chgData name="Mattoon, Michele (mmattoon@uidaho.edu)" userId="b920bb71-1bfc-412b-8c55-74d8c6b63aa8" providerId="ADAL" clId="{0DF203BD-AC86-4256-9D0C-5F04BC5950F5}" dt="2024-02-28T23:46:46.331" v="333" actId="478"/>
          <ac:spMkLst>
            <pc:docMk/>
            <pc:sldMk cId="2781668921" sldId="277"/>
            <ac:spMk id="3" creationId="{3760438A-7B8A-2AE2-7C8C-244532C6CAAD}"/>
          </ac:spMkLst>
        </pc:spChg>
        <pc:spChg chg="mod">
          <ac:chgData name="Mattoon, Michele (mmattoon@uidaho.edu)" userId="b920bb71-1bfc-412b-8c55-74d8c6b63aa8" providerId="ADAL" clId="{0DF203BD-AC86-4256-9D0C-5F04BC5950F5}" dt="2024-02-28T23:46:54.150" v="351" actId="20577"/>
          <ac:spMkLst>
            <pc:docMk/>
            <pc:sldMk cId="2781668921" sldId="277"/>
            <ac:spMk id="4" creationId="{CB78AE97-ECD6-50C6-FE01-12FB1C191071}"/>
          </ac:spMkLst>
        </pc:spChg>
      </pc:sldChg>
      <pc:sldChg chg="addSp delSp modSp new mod">
        <pc:chgData name="Mattoon, Michele (mmattoon@uidaho.edu)" userId="b920bb71-1bfc-412b-8c55-74d8c6b63aa8" providerId="ADAL" clId="{0DF203BD-AC86-4256-9D0C-5F04BC5950F5}" dt="2024-03-09T00:54:39.859" v="15534" actId="14100"/>
        <pc:sldMkLst>
          <pc:docMk/>
          <pc:sldMk cId="1586175707" sldId="278"/>
        </pc:sldMkLst>
        <pc:spChg chg="add del mod">
          <ac:chgData name="Mattoon, Michele (mmattoon@uidaho.edu)" userId="b920bb71-1bfc-412b-8c55-74d8c6b63aa8" providerId="ADAL" clId="{0DF203BD-AC86-4256-9D0C-5F04BC5950F5}" dt="2024-02-29T23:53:50.910" v="1622" actId="47"/>
          <ac:spMkLst>
            <pc:docMk/>
            <pc:sldMk cId="1586175707" sldId="278"/>
            <ac:spMk id="2" creationId="{024C04DA-8CC9-CC1D-0DFF-2D12D744531F}"/>
          </ac:spMkLst>
        </pc:spChg>
        <pc:spChg chg="add del">
          <ac:chgData name="Mattoon, Michele (mmattoon@uidaho.edu)" userId="b920bb71-1bfc-412b-8c55-74d8c6b63aa8" providerId="ADAL" clId="{0DF203BD-AC86-4256-9D0C-5F04BC5950F5}" dt="2024-02-29T00:48:39.773" v="957" actId="478"/>
          <ac:spMkLst>
            <pc:docMk/>
            <pc:sldMk cId="1586175707" sldId="278"/>
            <ac:spMk id="2" creationId="{0CB20F08-AC17-1196-670D-D5119AB138FC}"/>
          </ac:spMkLst>
        </pc:spChg>
        <pc:spChg chg="add del">
          <ac:chgData name="Mattoon, Michele (mmattoon@uidaho.edu)" userId="b920bb71-1bfc-412b-8c55-74d8c6b63aa8" providerId="ADAL" clId="{0DF203BD-AC86-4256-9D0C-5F04BC5950F5}" dt="2024-02-29T00:48:19.876" v="924" actId="478"/>
          <ac:spMkLst>
            <pc:docMk/>
            <pc:sldMk cId="1586175707" sldId="278"/>
            <ac:spMk id="3" creationId="{397E8BCC-5FBD-20CD-B15E-BCB228FEE4FE}"/>
          </ac:spMkLst>
        </pc:spChg>
        <pc:spChg chg="add mod">
          <ac:chgData name="Mattoon, Michele (mmattoon@uidaho.edu)" userId="b920bb71-1bfc-412b-8c55-74d8c6b63aa8" providerId="ADAL" clId="{0DF203BD-AC86-4256-9D0C-5F04BC5950F5}" dt="2024-03-09T00:07:20.989" v="14319" actId="14100"/>
          <ac:spMkLst>
            <pc:docMk/>
            <pc:sldMk cId="1586175707" sldId="278"/>
            <ac:spMk id="3" creationId="{DE430D7E-4354-7136-9616-2BF215298544}"/>
          </ac:spMkLst>
        </pc:spChg>
        <pc:spChg chg="add del mod">
          <ac:chgData name="Mattoon, Michele (mmattoon@uidaho.edu)" userId="b920bb71-1bfc-412b-8c55-74d8c6b63aa8" providerId="ADAL" clId="{0DF203BD-AC86-4256-9D0C-5F04BC5950F5}" dt="2024-03-06T23:18:44.371" v="8338" actId="14100"/>
          <ac:spMkLst>
            <pc:docMk/>
            <pc:sldMk cId="1586175707" sldId="278"/>
            <ac:spMk id="4" creationId="{BFC3E531-69A6-80F6-0DDA-B9AB18F24829}"/>
          </ac:spMkLst>
        </pc:spChg>
        <pc:spChg chg="mod">
          <ac:chgData name="Mattoon, Michele (mmattoon@uidaho.edu)" userId="b920bb71-1bfc-412b-8c55-74d8c6b63aa8" providerId="ADAL" clId="{0DF203BD-AC86-4256-9D0C-5F04BC5950F5}" dt="2024-03-09T00:07:17.195" v="14318" actId="14100"/>
          <ac:spMkLst>
            <pc:docMk/>
            <pc:sldMk cId="1586175707" sldId="278"/>
            <ac:spMk id="5" creationId="{661CCB87-9090-8320-D286-1554E0D069D1}"/>
          </ac:spMkLst>
        </pc:spChg>
        <pc:spChg chg="add mod">
          <ac:chgData name="Mattoon, Michele (mmattoon@uidaho.edu)" userId="b920bb71-1bfc-412b-8c55-74d8c6b63aa8" providerId="ADAL" clId="{0DF203BD-AC86-4256-9D0C-5F04BC5950F5}" dt="2024-02-29T00:48:14.422" v="920" actId="255"/>
          <ac:spMkLst>
            <pc:docMk/>
            <pc:sldMk cId="1586175707" sldId="278"/>
            <ac:spMk id="6" creationId="{0596B6B4-6845-A6C2-D3EA-BA96E5CC6E34}"/>
          </ac:spMkLst>
        </pc:spChg>
        <pc:spChg chg="add mod">
          <ac:chgData name="Mattoon, Michele (mmattoon@uidaho.edu)" userId="b920bb71-1bfc-412b-8c55-74d8c6b63aa8" providerId="ADAL" clId="{0DF203BD-AC86-4256-9D0C-5F04BC5950F5}" dt="2024-03-09T00:07:37.291" v="14320" actId="207"/>
          <ac:spMkLst>
            <pc:docMk/>
            <pc:sldMk cId="1586175707" sldId="278"/>
            <ac:spMk id="6" creationId="{5F8C4DE4-6C0C-8F90-E687-64C236D062B0}"/>
          </ac:spMkLst>
        </pc:spChg>
        <pc:spChg chg="add mod">
          <ac:chgData name="Mattoon, Michele (mmattoon@uidaho.edu)" userId="b920bb71-1bfc-412b-8c55-74d8c6b63aa8" providerId="ADAL" clId="{0DF203BD-AC86-4256-9D0C-5F04BC5950F5}" dt="2024-03-09T00:54:39.859" v="15534" actId="14100"/>
          <ac:spMkLst>
            <pc:docMk/>
            <pc:sldMk cId="1586175707" sldId="278"/>
            <ac:spMk id="7" creationId="{1C905D92-A5D5-8D48-78CE-DD9A68C4C075}"/>
          </ac:spMkLst>
        </pc:spChg>
      </pc:sldChg>
      <pc:sldChg chg="delSp modSp new del mod ord">
        <pc:chgData name="Mattoon, Michele (mmattoon@uidaho.edu)" userId="b920bb71-1bfc-412b-8c55-74d8c6b63aa8" providerId="ADAL" clId="{0DF203BD-AC86-4256-9D0C-5F04BC5950F5}" dt="2024-03-05T00:35:02.571" v="4984" actId="2696"/>
        <pc:sldMkLst>
          <pc:docMk/>
          <pc:sldMk cId="29227683" sldId="279"/>
        </pc:sldMkLst>
        <pc:spChg chg="del">
          <ac:chgData name="Mattoon, Michele (mmattoon@uidaho.edu)" userId="b920bb71-1bfc-412b-8c55-74d8c6b63aa8" providerId="ADAL" clId="{0DF203BD-AC86-4256-9D0C-5F04BC5950F5}" dt="2024-03-04T22:35:11.395" v="2767" actId="478"/>
          <ac:spMkLst>
            <pc:docMk/>
            <pc:sldMk cId="29227683" sldId="279"/>
            <ac:spMk id="2" creationId="{A12B037A-F5BA-DBBA-3A32-345D07484DE3}"/>
          </ac:spMkLst>
        </pc:spChg>
        <pc:spChg chg="del">
          <ac:chgData name="Mattoon, Michele (mmattoon@uidaho.edu)" userId="b920bb71-1bfc-412b-8c55-74d8c6b63aa8" providerId="ADAL" clId="{0DF203BD-AC86-4256-9D0C-5F04BC5950F5}" dt="2024-03-01T00:26:20.662" v="2350" actId="478"/>
          <ac:spMkLst>
            <pc:docMk/>
            <pc:sldMk cId="29227683" sldId="279"/>
            <ac:spMk id="3" creationId="{28BD2A9C-FD80-3D76-99FF-0FD007A26CB1}"/>
          </ac:spMkLst>
        </pc:spChg>
        <pc:spChg chg="mod">
          <ac:chgData name="Mattoon, Michele (mmattoon@uidaho.edu)" userId="b920bb71-1bfc-412b-8c55-74d8c6b63aa8" providerId="ADAL" clId="{0DF203BD-AC86-4256-9D0C-5F04BC5950F5}" dt="2024-03-05T00:34:23.751" v="4965" actId="20577"/>
          <ac:spMkLst>
            <pc:docMk/>
            <pc:sldMk cId="29227683" sldId="279"/>
            <ac:spMk id="4" creationId="{E96BC527-A121-D65D-65A2-814D9E5D1DA2}"/>
          </ac:spMkLst>
        </pc:spChg>
        <pc:spChg chg="mod">
          <ac:chgData name="Mattoon, Michele (mmattoon@uidaho.edu)" userId="b920bb71-1bfc-412b-8c55-74d8c6b63aa8" providerId="ADAL" clId="{0DF203BD-AC86-4256-9D0C-5F04BC5950F5}" dt="2024-03-05T00:25:14.734" v="4535" actId="21"/>
          <ac:spMkLst>
            <pc:docMk/>
            <pc:sldMk cId="29227683" sldId="279"/>
            <ac:spMk id="5" creationId="{F12B8CC0-D97D-ED89-E420-C533AD1BE256}"/>
          </ac:spMkLst>
        </pc:spChg>
      </pc:sldChg>
      <pc:sldChg chg="addSp delSp modSp new mod ord">
        <pc:chgData name="Mattoon, Michele (mmattoon@uidaho.edu)" userId="b920bb71-1bfc-412b-8c55-74d8c6b63aa8" providerId="ADAL" clId="{0DF203BD-AC86-4256-9D0C-5F04BC5950F5}" dt="2024-03-09T00:15:41.639" v="14465" actId="20577"/>
        <pc:sldMkLst>
          <pc:docMk/>
          <pc:sldMk cId="1800674433" sldId="280"/>
        </pc:sldMkLst>
        <pc:spChg chg="add mod">
          <ac:chgData name="Mattoon, Michele (mmattoon@uidaho.edu)" userId="b920bb71-1bfc-412b-8c55-74d8c6b63aa8" providerId="ADAL" clId="{0DF203BD-AC86-4256-9D0C-5F04BC5950F5}" dt="2024-03-09T00:00:20.749" v="13982" actId="14100"/>
          <ac:spMkLst>
            <pc:docMk/>
            <pc:sldMk cId="1800674433" sldId="280"/>
            <ac:spMk id="2" creationId="{26A0B029-2937-E7F9-0106-526734A5568A}"/>
          </ac:spMkLst>
        </pc:spChg>
        <pc:spChg chg="del">
          <ac:chgData name="Mattoon, Michele (mmattoon@uidaho.edu)" userId="b920bb71-1bfc-412b-8c55-74d8c6b63aa8" providerId="ADAL" clId="{0DF203BD-AC86-4256-9D0C-5F04BC5950F5}" dt="2024-03-05T00:19:32.736" v="4318" actId="478"/>
          <ac:spMkLst>
            <pc:docMk/>
            <pc:sldMk cId="1800674433" sldId="280"/>
            <ac:spMk id="2" creationId="{40D32088-8944-6667-9B27-846678519DB3}"/>
          </ac:spMkLst>
        </pc:spChg>
        <pc:spChg chg="del">
          <ac:chgData name="Mattoon, Michele (mmattoon@uidaho.edu)" userId="b920bb71-1bfc-412b-8c55-74d8c6b63aa8" providerId="ADAL" clId="{0DF203BD-AC86-4256-9D0C-5F04BC5950F5}" dt="2024-03-05T00:19:11.695" v="4314" actId="478"/>
          <ac:spMkLst>
            <pc:docMk/>
            <pc:sldMk cId="1800674433" sldId="280"/>
            <ac:spMk id="3" creationId="{49ACECFA-FD56-904A-1322-BB9A1AE7CADF}"/>
          </ac:spMkLst>
        </pc:spChg>
        <pc:spChg chg="add mod">
          <ac:chgData name="Mattoon, Michele (mmattoon@uidaho.edu)" userId="b920bb71-1bfc-412b-8c55-74d8c6b63aa8" providerId="ADAL" clId="{0DF203BD-AC86-4256-9D0C-5F04BC5950F5}" dt="2024-03-09T00:15:09.086" v="14453" actId="20577"/>
          <ac:spMkLst>
            <pc:docMk/>
            <pc:sldMk cId="1800674433" sldId="280"/>
            <ac:spMk id="3" creationId="{8FF2C139-0815-361E-D891-031AAFEB88F3}"/>
          </ac:spMkLst>
        </pc:spChg>
        <pc:spChg chg="del mod">
          <ac:chgData name="Mattoon, Michele (mmattoon@uidaho.edu)" userId="b920bb71-1bfc-412b-8c55-74d8c6b63aa8" providerId="ADAL" clId="{0DF203BD-AC86-4256-9D0C-5F04BC5950F5}" dt="2024-03-06T23:20:40.578" v="8345" actId="478"/>
          <ac:spMkLst>
            <pc:docMk/>
            <pc:sldMk cId="1800674433" sldId="280"/>
            <ac:spMk id="4" creationId="{2AF051E0-99A5-C991-EBD5-03F2FDE21228}"/>
          </ac:spMkLst>
        </pc:spChg>
        <pc:spChg chg="mod">
          <ac:chgData name="Mattoon, Michele (mmattoon@uidaho.edu)" userId="b920bb71-1bfc-412b-8c55-74d8c6b63aa8" providerId="ADAL" clId="{0DF203BD-AC86-4256-9D0C-5F04BC5950F5}" dt="2024-03-09T00:15:41.639" v="14465" actId="20577"/>
          <ac:spMkLst>
            <pc:docMk/>
            <pc:sldMk cId="1800674433" sldId="280"/>
            <ac:spMk id="5" creationId="{6B13003C-EB06-E98D-D58F-25922B04DC27}"/>
          </ac:spMkLst>
        </pc:spChg>
        <pc:spChg chg="add del mod">
          <ac:chgData name="Mattoon, Michele (mmattoon@uidaho.edu)" userId="b920bb71-1bfc-412b-8c55-74d8c6b63aa8" providerId="ADAL" clId="{0DF203BD-AC86-4256-9D0C-5F04BC5950F5}" dt="2024-03-06T23:20:43.819" v="8346" actId="478"/>
          <ac:spMkLst>
            <pc:docMk/>
            <pc:sldMk cId="1800674433" sldId="280"/>
            <ac:spMk id="7" creationId="{36687D1D-1B64-34B3-FD30-E9746DA07005}"/>
          </ac:spMkLst>
        </pc:spChg>
      </pc:sldChg>
      <pc:sldChg chg="addSp delSp modSp new mod">
        <pc:chgData name="Mattoon, Michele (mmattoon@uidaho.edu)" userId="b920bb71-1bfc-412b-8c55-74d8c6b63aa8" providerId="ADAL" clId="{0DF203BD-AC86-4256-9D0C-5F04BC5950F5}" dt="2024-03-19T17:22:21.292" v="16785" actId="20577"/>
        <pc:sldMkLst>
          <pc:docMk/>
          <pc:sldMk cId="785961306" sldId="281"/>
        </pc:sldMkLst>
        <pc:spChg chg="del">
          <ac:chgData name="Mattoon, Michele (mmattoon@uidaho.edu)" userId="b920bb71-1bfc-412b-8c55-74d8c6b63aa8" providerId="ADAL" clId="{0DF203BD-AC86-4256-9D0C-5F04BC5950F5}" dt="2024-03-05T00:24:46.669" v="4530" actId="478"/>
          <ac:spMkLst>
            <pc:docMk/>
            <pc:sldMk cId="785961306" sldId="281"/>
            <ac:spMk id="2" creationId="{9FF859B1-88EC-F14D-34C3-4FC39AFAB153}"/>
          </ac:spMkLst>
        </pc:spChg>
        <pc:spChg chg="add mod">
          <ac:chgData name="Mattoon, Michele (mmattoon@uidaho.edu)" userId="b920bb71-1bfc-412b-8c55-74d8c6b63aa8" providerId="ADAL" clId="{0DF203BD-AC86-4256-9D0C-5F04BC5950F5}" dt="2024-03-09T00:32:18.341" v="15060" actId="14100"/>
          <ac:spMkLst>
            <pc:docMk/>
            <pc:sldMk cId="785961306" sldId="281"/>
            <ac:spMk id="2" creationId="{AA1BC464-3A86-1092-B353-7DA3E920E145}"/>
          </ac:spMkLst>
        </pc:spChg>
        <pc:spChg chg="del">
          <ac:chgData name="Mattoon, Michele (mmattoon@uidaho.edu)" userId="b920bb71-1bfc-412b-8c55-74d8c6b63aa8" providerId="ADAL" clId="{0DF203BD-AC86-4256-9D0C-5F04BC5950F5}" dt="2024-03-05T00:24:27.267" v="4503" actId="478"/>
          <ac:spMkLst>
            <pc:docMk/>
            <pc:sldMk cId="785961306" sldId="281"/>
            <ac:spMk id="3" creationId="{4994778C-2809-C587-398A-59B67AB435DE}"/>
          </ac:spMkLst>
        </pc:spChg>
        <pc:spChg chg="del mod">
          <ac:chgData name="Mattoon, Michele (mmattoon@uidaho.edu)" userId="b920bb71-1bfc-412b-8c55-74d8c6b63aa8" providerId="ADAL" clId="{0DF203BD-AC86-4256-9D0C-5F04BC5950F5}" dt="2024-03-06T23:25:19.159" v="8491" actId="478"/>
          <ac:spMkLst>
            <pc:docMk/>
            <pc:sldMk cId="785961306" sldId="281"/>
            <ac:spMk id="4" creationId="{17371F95-D030-546C-9E4B-DFAF53697624}"/>
          </ac:spMkLst>
        </pc:spChg>
        <pc:spChg chg="mod">
          <ac:chgData name="Mattoon, Michele (mmattoon@uidaho.edu)" userId="b920bb71-1bfc-412b-8c55-74d8c6b63aa8" providerId="ADAL" clId="{0DF203BD-AC86-4256-9D0C-5F04BC5950F5}" dt="2024-03-19T17:22:21.292" v="16785" actId="20577"/>
          <ac:spMkLst>
            <pc:docMk/>
            <pc:sldMk cId="785961306" sldId="281"/>
            <ac:spMk id="5" creationId="{DC834B44-A4AF-41BB-F51A-C84FCD665DF9}"/>
          </ac:spMkLst>
        </pc:spChg>
        <pc:spChg chg="add del mod">
          <ac:chgData name="Mattoon, Michele (mmattoon@uidaho.edu)" userId="b920bb71-1bfc-412b-8c55-74d8c6b63aa8" providerId="ADAL" clId="{0DF203BD-AC86-4256-9D0C-5F04BC5950F5}" dt="2024-03-06T23:25:22.330" v="8492" actId="478"/>
          <ac:spMkLst>
            <pc:docMk/>
            <pc:sldMk cId="785961306" sldId="281"/>
            <ac:spMk id="6" creationId="{158FCE69-C128-F400-EEC5-5F2CA2839879}"/>
          </ac:spMkLst>
        </pc:spChg>
      </pc:sldChg>
      <pc:sldChg chg="addSp delSp modSp new del mod">
        <pc:chgData name="Mattoon, Michele (mmattoon@uidaho.edu)" userId="b920bb71-1bfc-412b-8c55-74d8c6b63aa8" providerId="ADAL" clId="{0DF203BD-AC86-4256-9D0C-5F04BC5950F5}" dt="2024-03-09T00:09:47.387" v="14349" actId="2696"/>
        <pc:sldMkLst>
          <pc:docMk/>
          <pc:sldMk cId="425707223" sldId="282"/>
        </pc:sldMkLst>
        <pc:spChg chg="del">
          <ac:chgData name="Mattoon, Michele (mmattoon@uidaho.edu)" userId="b920bb71-1bfc-412b-8c55-74d8c6b63aa8" providerId="ADAL" clId="{0DF203BD-AC86-4256-9D0C-5F04BC5950F5}" dt="2024-03-05T00:34:46.904" v="4981" actId="478"/>
          <ac:spMkLst>
            <pc:docMk/>
            <pc:sldMk cId="425707223" sldId="282"/>
            <ac:spMk id="2" creationId="{3043CD88-0966-321B-7AB9-0BB1A728FA9C}"/>
          </ac:spMkLst>
        </pc:spChg>
        <pc:spChg chg="add mod">
          <ac:chgData name="Mattoon, Michele (mmattoon@uidaho.edu)" userId="b920bb71-1bfc-412b-8c55-74d8c6b63aa8" providerId="ADAL" clId="{0DF203BD-AC86-4256-9D0C-5F04BC5950F5}" dt="2024-03-06T23:55:33.596" v="8882" actId="2711"/>
          <ac:spMkLst>
            <pc:docMk/>
            <pc:sldMk cId="425707223" sldId="282"/>
            <ac:spMk id="2" creationId="{BCDDA237-9C8A-14D2-1455-C5746C177284}"/>
          </ac:spMkLst>
        </pc:spChg>
        <pc:spChg chg="del">
          <ac:chgData name="Mattoon, Michele (mmattoon@uidaho.edu)" userId="b920bb71-1bfc-412b-8c55-74d8c6b63aa8" providerId="ADAL" clId="{0DF203BD-AC86-4256-9D0C-5F04BC5950F5}" dt="2024-03-05T00:34:33.874" v="4967" actId="478"/>
          <ac:spMkLst>
            <pc:docMk/>
            <pc:sldMk cId="425707223" sldId="282"/>
            <ac:spMk id="3" creationId="{C3B78FD4-F468-13B0-9A90-FB8EEF1CEFC9}"/>
          </ac:spMkLst>
        </pc:spChg>
        <pc:spChg chg="del mod">
          <ac:chgData name="Mattoon, Michele (mmattoon@uidaho.edu)" userId="b920bb71-1bfc-412b-8c55-74d8c6b63aa8" providerId="ADAL" clId="{0DF203BD-AC86-4256-9D0C-5F04BC5950F5}" dt="2024-03-06T23:25:48.504" v="8505" actId="478"/>
          <ac:spMkLst>
            <pc:docMk/>
            <pc:sldMk cId="425707223" sldId="282"/>
            <ac:spMk id="4" creationId="{B897B1F1-A23A-A497-0620-11A16386F785}"/>
          </ac:spMkLst>
        </pc:spChg>
        <pc:spChg chg="mod">
          <ac:chgData name="Mattoon, Michele (mmattoon@uidaho.edu)" userId="b920bb71-1bfc-412b-8c55-74d8c6b63aa8" providerId="ADAL" clId="{0DF203BD-AC86-4256-9D0C-5F04BC5950F5}" dt="2024-03-09T00:08:46.422" v="14326" actId="21"/>
          <ac:spMkLst>
            <pc:docMk/>
            <pc:sldMk cId="425707223" sldId="282"/>
            <ac:spMk id="5" creationId="{231DF21A-0904-31FB-1B70-437FE7BC3176}"/>
          </ac:spMkLst>
        </pc:spChg>
        <pc:spChg chg="add del mod">
          <ac:chgData name="Mattoon, Michele (mmattoon@uidaho.edu)" userId="b920bb71-1bfc-412b-8c55-74d8c6b63aa8" providerId="ADAL" clId="{0DF203BD-AC86-4256-9D0C-5F04BC5950F5}" dt="2024-03-06T23:25:52.772" v="8506" actId="478"/>
          <ac:spMkLst>
            <pc:docMk/>
            <pc:sldMk cId="425707223" sldId="282"/>
            <ac:spMk id="6" creationId="{6E83E115-F74E-72CB-C881-703BB3DAF8EC}"/>
          </ac:spMkLst>
        </pc:spChg>
      </pc:sldChg>
      <pc:sldChg chg="addSp delSp modSp new mod ord">
        <pc:chgData name="Mattoon, Michele (mmattoon@uidaho.edu)" userId="b920bb71-1bfc-412b-8c55-74d8c6b63aa8" providerId="ADAL" clId="{0DF203BD-AC86-4256-9D0C-5F04BC5950F5}" dt="2024-03-09T00:19:53.360" v="14695" actId="14100"/>
        <pc:sldMkLst>
          <pc:docMk/>
          <pc:sldMk cId="440801636" sldId="283"/>
        </pc:sldMkLst>
        <pc:spChg chg="add del mod">
          <ac:chgData name="Mattoon, Michele (mmattoon@uidaho.edu)" userId="b920bb71-1bfc-412b-8c55-74d8c6b63aa8" providerId="ADAL" clId="{0DF203BD-AC86-4256-9D0C-5F04BC5950F5}" dt="2024-03-05T23:26:44.687" v="7039"/>
          <ac:spMkLst>
            <pc:docMk/>
            <pc:sldMk cId="440801636" sldId="283"/>
            <ac:spMk id="2" creationId="{7430008B-BE21-603F-E331-3C101D648D66}"/>
          </ac:spMkLst>
        </pc:spChg>
        <pc:spChg chg="del">
          <ac:chgData name="Mattoon, Michele (mmattoon@uidaho.edu)" userId="b920bb71-1bfc-412b-8c55-74d8c6b63aa8" providerId="ADAL" clId="{0DF203BD-AC86-4256-9D0C-5F04BC5950F5}" dt="2024-03-05T00:54:59.970" v="5691" actId="478"/>
          <ac:spMkLst>
            <pc:docMk/>
            <pc:sldMk cId="440801636" sldId="283"/>
            <ac:spMk id="2" creationId="{F72A2BDD-30C0-88BD-2F5B-7F8B8084222F}"/>
          </ac:spMkLst>
        </pc:spChg>
        <pc:spChg chg="del">
          <ac:chgData name="Mattoon, Michele (mmattoon@uidaho.edu)" userId="b920bb71-1bfc-412b-8c55-74d8c6b63aa8" providerId="ADAL" clId="{0DF203BD-AC86-4256-9D0C-5F04BC5950F5}" dt="2024-03-05T00:54:18.078" v="5638" actId="478"/>
          <ac:spMkLst>
            <pc:docMk/>
            <pc:sldMk cId="440801636" sldId="283"/>
            <ac:spMk id="3" creationId="{44D55F98-A56C-ADCC-CC03-45B207D40E6C}"/>
          </ac:spMkLst>
        </pc:spChg>
        <pc:spChg chg="add mod">
          <ac:chgData name="Mattoon, Michele (mmattoon@uidaho.edu)" userId="b920bb71-1bfc-412b-8c55-74d8c6b63aa8" providerId="ADAL" clId="{0DF203BD-AC86-4256-9D0C-5F04BC5950F5}" dt="2024-03-06T23:47:44.003" v="8693" actId="2711"/>
          <ac:spMkLst>
            <pc:docMk/>
            <pc:sldMk cId="440801636" sldId="283"/>
            <ac:spMk id="3" creationId="{5169BFB2-830F-0ACB-892D-0C9B237DCEDF}"/>
          </ac:spMkLst>
        </pc:spChg>
        <pc:spChg chg="del mod">
          <ac:chgData name="Mattoon, Michele (mmattoon@uidaho.edu)" userId="b920bb71-1bfc-412b-8c55-74d8c6b63aa8" providerId="ADAL" clId="{0DF203BD-AC86-4256-9D0C-5F04BC5950F5}" dt="2024-03-06T23:21:33.878" v="8356" actId="478"/>
          <ac:spMkLst>
            <pc:docMk/>
            <pc:sldMk cId="440801636" sldId="283"/>
            <ac:spMk id="4" creationId="{3CAC9D7A-D72B-FFD0-6E6E-876FF9D3A5CD}"/>
          </ac:spMkLst>
        </pc:spChg>
        <pc:spChg chg="mod">
          <ac:chgData name="Mattoon, Michele (mmattoon@uidaho.edu)" userId="b920bb71-1bfc-412b-8c55-74d8c6b63aa8" providerId="ADAL" clId="{0DF203BD-AC86-4256-9D0C-5F04BC5950F5}" dt="2024-03-09T00:18:24.600" v="14607" actId="20577"/>
          <ac:spMkLst>
            <pc:docMk/>
            <pc:sldMk cId="440801636" sldId="283"/>
            <ac:spMk id="5" creationId="{01424AB2-8678-FAAE-67CF-D06F4BF739CF}"/>
          </ac:spMkLst>
        </pc:spChg>
        <pc:spChg chg="add mod">
          <ac:chgData name="Mattoon, Michele (mmattoon@uidaho.edu)" userId="b920bb71-1bfc-412b-8c55-74d8c6b63aa8" providerId="ADAL" clId="{0DF203BD-AC86-4256-9D0C-5F04BC5950F5}" dt="2024-03-09T00:19:53.360" v="14695" actId="14100"/>
          <ac:spMkLst>
            <pc:docMk/>
            <pc:sldMk cId="440801636" sldId="283"/>
            <ac:spMk id="6" creationId="{A717B4F3-8467-7722-AEFB-F9147FAA3294}"/>
          </ac:spMkLst>
        </pc:spChg>
        <pc:spChg chg="add del mod">
          <ac:chgData name="Mattoon, Michele (mmattoon@uidaho.edu)" userId="b920bb71-1bfc-412b-8c55-74d8c6b63aa8" providerId="ADAL" clId="{0DF203BD-AC86-4256-9D0C-5F04BC5950F5}" dt="2024-03-06T23:21:38.329" v="8357" actId="478"/>
          <ac:spMkLst>
            <pc:docMk/>
            <pc:sldMk cId="440801636" sldId="283"/>
            <ac:spMk id="7" creationId="{E6940021-5CDA-2C08-9D2E-F7E0FEB56A71}"/>
          </ac:spMkLst>
        </pc:spChg>
      </pc:sldChg>
      <pc:sldChg chg="addSp delSp modSp new mod ord">
        <pc:chgData name="Mattoon, Michele (mmattoon@uidaho.edu)" userId="b920bb71-1bfc-412b-8c55-74d8c6b63aa8" providerId="ADAL" clId="{0DF203BD-AC86-4256-9D0C-5F04BC5950F5}" dt="2024-03-09T01:07:24.949" v="15876" actId="478"/>
        <pc:sldMkLst>
          <pc:docMk/>
          <pc:sldMk cId="3680904290" sldId="284"/>
        </pc:sldMkLst>
        <pc:spChg chg="del">
          <ac:chgData name="Mattoon, Michele (mmattoon@uidaho.edu)" userId="b920bb71-1bfc-412b-8c55-74d8c6b63aa8" providerId="ADAL" clId="{0DF203BD-AC86-4256-9D0C-5F04BC5950F5}" dt="2024-03-05T23:09:27.202" v="6306" actId="478"/>
          <ac:spMkLst>
            <pc:docMk/>
            <pc:sldMk cId="3680904290" sldId="284"/>
            <ac:spMk id="2" creationId="{50E41E4E-C5C3-421F-F76B-2EAB38114F18}"/>
          </ac:spMkLst>
        </pc:spChg>
        <pc:spChg chg="add del mod">
          <ac:chgData name="Mattoon, Michele (mmattoon@uidaho.edu)" userId="b920bb71-1bfc-412b-8c55-74d8c6b63aa8" providerId="ADAL" clId="{0DF203BD-AC86-4256-9D0C-5F04BC5950F5}" dt="2024-03-09T01:07:24.949" v="15876" actId="478"/>
          <ac:spMkLst>
            <pc:docMk/>
            <pc:sldMk cId="3680904290" sldId="284"/>
            <ac:spMk id="2" creationId="{94CC3F79-24F3-50A5-24E2-32DF11A11995}"/>
          </ac:spMkLst>
        </pc:spChg>
        <pc:spChg chg="del">
          <ac:chgData name="Mattoon, Michele (mmattoon@uidaho.edu)" userId="b920bb71-1bfc-412b-8c55-74d8c6b63aa8" providerId="ADAL" clId="{0DF203BD-AC86-4256-9D0C-5F04BC5950F5}" dt="2024-03-05T23:09:16.880" v="6303" actId="478"/>
          <ac:spMkLst>
            <pc:docMk/>
            <pc:sldMk cId="3680904290" sldId="284"/>
            <ac:spMk id="3" creationId="{41CAA046-672E-F617-3336-2C6F1AD8BF63}"/>
          </ac:spMkLst>
        </pc:spChg>
        <pc:spChg chg="mod">
          <ac:chgData name="Mattoon, Michele (mmattoon@uidaho.edu)" userId="b920bb71-1bfc-412b-8c55-74d8c6b63aa8" providerId="ADAL" clId="{0DF203BD-AC86-4256-9D0C-5F04BC5950F5}" dt="2024-03-09T00:10:08.209" v="14375" actId="20577"/>
          <ac:spMkLst>
            <pc:docMk/>
            <pc:sldMk cId="3680904290" sldId="284"/>
            <ac:spMk id="4" creationId="{BE8177A0-0D90-1BAA-8B30-ED036460E1C1}"/>
          </ac:spMkLst>
        </pc:spChg>
        <pc:spChg chg="mod">
          <ac:chgData name="Mattoon, Michele (mmattoon@uidaho.edu)" userId="b920bb71-1bfc-412b-8c55-74d8c6b63aa8" providerId="ADAL" clId="{0DF203BD-AC86-4256-9D0C-5F04BC5950F5}" dt="2024-03-09T00:11:18.931" v="14431" actId="20577"/>
          <ac:spMkLst>
            <pc:docMk/>
            <pc:sldMk cId="3680904290" sldId="284"/>
            <ac:spMk id="5" creationId="{883B3002-15CE-5832-B9D8-FF40C2E6431D}"/>
          </ac:spMkLst>
        </pc:spChg>
        <pc:spChg chg="add mod">
          <ac:chgData name="Mattoon, Michele (mmattoon@uidaho.edu)" userId="b920bb71-1bfc-412b-8c55-74d8c6b63aa8" providerId="ADAL" clId="{0DF203BD-AC86-4256-9D0C-5F04BC5950F5}" dt="2024-03-08T23:53:11.210" v="13755" actId="20577"/>
          <ac:spMkLst>
            <pc:docMk/>
            <pc:sldMk cId="3680904290" sldId="284"/>
            <ac:spMk id="6" creationId="{5F6F2DA2-6018-B254-4028-91734AB5EB28}"/>
          </ac:spMkLst>
        </pc:spChg>
        <pc:spChg chg="add mod">
          <ac:chgData name="Mattoon, Michele (mmattoon@uidaho.edu)" userId="b920bb71-1bfc-412b-8c55-74d8c6b63aa8" providerId="ADAL" clId="{0DF203BD-AC86-4256-9D0C-5F04BC5950F5}" dt="2024-03-08T23:51:26.012" v="13692" actId="14100"/>
          <ac:spMkLst>
            <pc:docMk/>
            <pc:sldMk cId="3680904290" sldId="284"/>
            <ac:spMk id="7" creationId="{87F1364D-0D6A-1416-10C9-D609D30A456D}"/>
          </ac:spMkLst>
        </pc:spChg>
      </pc:sldChg>
      <pc:sldChg chg="addSp delSp modSp new mod ord">
        <pc:chgData name="Mattoon, Michele (mmattoon@uidaho.edu)" userId="b920bb71-1bfc-412b-8c55-74d8c6b63aa8" providerId="ADAL" clId="{0DF203BD-AC86-4256-9D0C-5F04BC5950F5}" dt="2024-03-18T17:24:09.351" v="16322" actId="20577"/>
        <pc:sldMkLst>
          <pc:docMk/>
          <pc:sldMk cId="1298736234" sldId="285"/>
        </pc:sldMkLst>
        <pc:spChg chg="del">
          <ac:chgData name="Mattoon, Michele (mmattoon@uidaho.edu)" userId="b920bb71-1bfc-412b-8c55-74d8c6b63aa8" providerId="ADAL" clId="{0DF203BD-AC86-4256-9D0C-5F04BC5950F5}" dt="2024-03-05T23:20:24.201" v="6638" actId="478"/>
          <ac:spMkLst>
            <pc:docMk/>
            <pc:sldMk cId="1298736234" sldId="285"/>
            <ac:spMk id="2" creationId="{29BB5568-DBE7-B54E-9791-7F2DBA11EFA3}"/>
          </ac:spMkLst>
        </pc:spChg>
        <pc:spChg chg="del">
          <ac:chgData name="Mattoon, Michele (mmattoon@uidaho.edu)" userId="b920bb71-1bfc-412b-8c55-74d8c6b63aa8" providerId="ADAL" clId="{0DF203BD-AC86-4256-9D0C-5F04BC5950F5}" dt="2024-03-05T23:20:06.348" v="6618" actId="478"/>
          <ac:spMkLst>
            <pc:docMk/>
            <pc:sldMk cId="1298736234" sldId="285"/>
            <ac:spMk id="3" creationId="{57D0C40A-0CCA-DB42-C50D-58CC81DD3853}"/>
          </ac:spMkLst>
        </pc:spChg>
        <pc:spChg chg="add del mod">
          <ac:chgData name="Mattoon, Michele (mmattoon@uidaho.edu)" userId="b920bb71-1bfc-412b-8c55-74d8c6b63aa8" providerId="ADAL" clId="{0DF203BD-AC86-4256-9D0C-5F04BC5950F5}" dt="2024-03-06T23:19:55.392" v="8341" actId="478"/>
          <ac:spMkLst>
            <pc:docMk/>
            <pc:sldMk cId="1298736234" sldId="285"/>
            <ac:spMk id="3" creationId="{718747D6-A679-9448-C46C-40ABE14A6161}"/>
          </ac:spMkLst>
        </pc:spChg>
        <pc:spChg chg="del mod">
          <ac:chgData name="Mattoon, Michele (mmattoon@uidaho.edu)" userId="b920bb71-1bfc-412b-8c55-74d8c6b63aa8" providerId="ADAL" clId="{0DF203BD-AC86-4256-9D0C-5F04BC5950F5}" dt="2024-03-06T23:19:52.078" v="8340" actId="478"/>
          <ac:spMkLst>
            <pc:docMk/>
            <pc:sldMk cId="1298736234" sldId="285"/>
            <ac:spMk id="4" creationId="{A84BB31C-68DA-BAE2-C46E-2147850526BA}"/>
          </ac:spMkLst>
        </pc:spChg>
        <pc:spChg chg="del mod">
          <ac:chgData name="Mattoon, Michele (mmattoon@uidaho.edu)" userId="b920bb71-1bfc-412b-8c55-74d8c6b63aa8" providerId="ADAL" clId="{0DF203BD-AC86-4256-9D0C-5F04BC5950F5}" dt="2024-03-05T23:26:01.053" v="7033" actId="478"/>
          <ac:spMkLst>
            <pc:docMk/>
            <pc:sldMk cId="1298736234" sldId="285"/>
            <ac:spMk id="5" creationId="{6C9F3458-881F-B348-8112-ACC120393B55}"/>
          </ac:spMkLst>
        </pc:spChg>
        <pc:spChg chg="add mod">
          <ac:chgData name="Mattoon, Michele (mmattoon@uidaho.edu)" userId="b920bb71-1bfc-412b-8c55-74d8c6b63aa8" providerId="ADAL" clId="{0DF203BD-AC86-4256-9D0C-5F04BC5950F5}" dt="2024-03-18T17:24:09.351" v="16322" actId="20577"/>
          <ac:spMkLst>
            <pc:docMk/>
            <pc:sldMk cId="1298736234" sldId="285"/>
            <ac:spMk id="6" creationId="{40BADB91-1524-6CCD-4F50-98E5F10103A8}"/>
          </ac:spMkLst>
        </pc:spChg>
        <pc:spChg chg="add del mod">
          <ac:chgData name="Mattoon, Michele (mmattoon@uidaho.edu)" userId="b920bb71-1bfc-412b-8c55-74d8c6b63aa8" providerId="ADAL" clId="{0DF203BD-AC86-4256-9D0C-5F04BC5950F5}" dt="2024-03-05T23:26:04.002" v="7034" actId="478"/>
          <ac:spMkLst>
            <pc:docMk/>
            <pc:sldMk cId="1298736234" sldId="285"/>
            <ac:spMk id="8" creationId="{B3C407E8-57B2-B8C2-1440-BA04603C7188}"/>
          </ac:spMkLst>
        </pc:spChg>
      </pc:sldChg>
      <pc:sldChg chg="delSp modSp new del mod ord">
        <pc:chgData name="Mattoon, Michele (mmattoon@uidaho.edu)" userId="b920bb71-1bfc-412b-8c55-74d8c6b63aa8" providerId="ADAL" clId="{0DF203BD-AC86-4256-9D0C-5F04BC5950F5}" dt="2024-03-06T23:26:46.878" v="8508" actId="2696"/>
        <pc:sldMkLst>
          <pc:docMk/>
          <pc:sldMk cId="2788111402" sldId="286"/>
        </pc:sldMkLst>
        <pc:spChg chg="del">
          <ac:chgData name="Mattoon, Michele (mmattoon@uidaho.edu)" userId="b920bb71-1bfc-412b-8c55-74d8c6b63aa8" providerId="ADAL" clId="{0DF203BD-AC86-4256-9D0C-5F04BC5950F5}" dt="2024-03-05T23:23:56.148" v="6900" actId="478"/>
          <ac:spMkLst>
            <pc:docMk/>
            <pc:sldMk cId="2788111402" sldId="286"/>
            <ac:spMk id="2" creationId="{62DA1542-9E32-CCC3-20D6-C1166FC382F6}"/>
          </ac:spMkLst>
        </pc:spChg>
        <pc:spChg chg="mod">
          <ac:chgData name="Mattoon, Michele (mmattoon@uidaho.edu)" userId="b920bb71-1bfc-412b-8c55-74d8c6b63aa8" providerId="ADAL" clId="{0DF203BD-AC86-4256-9D0C-5F04BC5950F5}" dt="2024-03-05T23:24:26.284" v="6926" actId="20577"/>
          <ac:spMkLst>
            <pc:docMk/>
            <pc:sldMk cId="2788111402" sldId="286"/>
            <ac:spMk id="3" creationId="{8873CF54-5158-BAB7-A2F4-86FF4173FB8C}"/>
          </ac:spMkLst>
        </pc:spChg>
        <pc:spChg chg="del">
          <ac:chgData name="Mattoon, Michele (mmattoon@uidaho.edu)" userId="b920bb71-1bfc-412b-8c55-74d8c6b63aa8" providerId="ADAL" clId="{0DF203BD-AC86-4256-9D0C-5F04BC5950F5}" dt="2024-03-05T23:23:52.934" v="6899" actId="478"/>
          <ac:spMkLst>
            <pc:docMk/>
            <pc:sldMk cId="2788111402" sldId="286"/>
            <ac:spMk id="4" creationId="{9712D791-2695-8344-7FC8-04DBF8BF7D98}"/>
          </ac:spMkLst>
        </pc:spChg>
        <pc:spChg chg="del">
          <ac:chgData name="Mattoon, Michele (mmattoon@uidaho.edu)" userId="b920bb71-1bfc-412b-8c55-74d8c6b63aa8" providerId="ADAL" clId="{0DF203BD-AC86-4256-9D0C-5F04BC5950F5}" dt="2024-03-05T23:23:59.460" v="6901" actId="478"/>
          <ac:spMkLst>
            <pc:docMk/>
            <pc:sldMk cId="2788111402" sldId="286"/>
            <ac:spMk id="5" creationId="{17902AC5-B66F-1827-1221-661B156B02D8}"/>
          </ac:spMkLst>
        </pc:spChg>
      </pc:sldChg>
      <pc:sldChg chg="delSp modSp new mod ord">
        <pc:chgData name="Mattoon, Michele (mmattoon@uidaho.edu)" userId="b920bb71-1bfc-412b-8c55-74d8c6b63aa8" providerId="ADAL" clId="{0DF203BD-AC86-4256-9D0C-5F04BC5950F5}" dt="2024-03-05T23:45:26.112" v="7653" actId="14100"/>
        <pc:sldMkLst>
          <pc:docMk/>
          <pc:sldMk cId="3930774" sldId="287"/>
        </pc:sldMkLst>
        <pc:spChg chg="del">
          <ac:chgData name="Mattoon, Michele (mmattoon@uidaho.edu)" userId="b920bb71-1bfc-412b-8c55-74d8c6b63aa8" providerId="ADAL" clId="{0DF203BD-AC86-4256-9D0C-5F04BC5950F5}" dt="2024-03-05T23:45:11.388" v="7640" actId="478"/>
          <ac:spMkLst>
            <pc:docMk/>
            <pc:sldMk cId="3930774" sldId="287"/>
            <ac:spMk id="2" creationId="{232220AB-1597-C9C7-DC35-51EC525D6544}"/>
          </ac:spMkLst>
        </pc:spChg>
        <pc:spChg chg="mod">
          <ac:chgData name="Mattoon, Michele (mmattoon@uidaho.edu)" userId="b920bb71-1bfc-412b-8c55-74d8c6b63aa8" providerId="ADAL" clId="{0DF203BD-AC86-4256-9D0C-5F04BC5950F5}" dt="2024-03-05T23:45:26.112" v="7653" actId="14100"/>
          <ac:spMkLst>
            <pc:docMk/>
            <pc:sldMk cId="3930774" sldId="287"/>
            <ac:spMk id="3" creationId="{0B5B651D-32C1-7CAB-225A-DFC4544F1617}"/>
          </ac:spMkLst>
        </pc:spChg>
        <pc:spChg chg="del">
          <ac:chgData name="Mattoon, Michele (mmattoon@uidaho.edu)" userId="b920bb71-1bfc-412b-8c55-74d8c6b63aa8" providerId="ADAL" clId="{0DF203BD-AC86-4256-9D0C-5F04BC5950F5}" dt="2024-03-05T23:45:08.406" v="7639" actId="478"/>
          <ac:spMkLst>
            <pc:docMk/>
            <pc:sldMk cId="3930774" sldId="287"/>
            <ac:spMk id="4" creationId="{DCF38CB1-D08E-B430-A0A4-2727364E0057}"/>
          </ac:spMkLst>
        </pc:spChg>
        <pc:spChg chg="del">
          <ac:chgData name="Mattoon, Michele (mmattoon@uidaho.edu)" userId="b920bb71-1bfc-412b-8c55-74d8c6b63aa8" providerId="ADAL" clId="{0DF203BD-AC86-4256-9D0C-5F04BC5950F5}" dt="2024-03-05T23:45:14.488" v="7641" actId="478"/>
          <ac:spMkLst>
            <pc:docMk/>
            <pc:sldMk cId="3930774" sldId="287"/>
            <ac:spMk id="5" creationId="{C52F2EB2-2DE6-1E55-2524-2D72101D22DC}"/>
          </ac:spMkLst>
        </pc:spChg>
      </pc:sldChg>
      <pc:sldChg chg="delSp modSp new mod ord">
        <pc:chgData name="Mattoon, Michele (mmattoon@uidaho.edu)" userId="b920bb71-1bfc-412b-8c55-74d8c6b63aa8" providerId="ADAL" clId="{0DF203BD-AC86-4256-9D0C-5F04BC5950F5}" dt="2024-03-19T17:27:24.057" v="16793" actId="20577"/>
        <pc:sldMkLst>
          <pc:docMk/>
          <pc:sldMk cId="2798427075" sldId="288"/>
        </pc:sldMkLst>
        <pc:spChg chg="del">
          <ac:chgData name="Mattoon, Michele (mmattoon@uidaho.edu)" userId="b920bb71-1bfc-412b-8c55-74d8c6b63aa8" providerId="ADAL" clId="{0DF203BD-AC86-4256-9D0C-5F04BC5950F5}" dt="2024-03-06T00:11:55.699" v="8306" actId="478"/>
          <ac:spMkLst>
            <pc:docMk/>
            <pc:sldMk cId="2798427075" sldId="288"/>
            <ac:spMk id="2" creationId="{3175A3E5-6E6A-E432-9C4A-1EEC68B2D78F}"/>
          </ac:spMkLst>
        </pc:spChg>
        <pc:spChg chg="del">
          <ac:chgData name="Mattoon, Michele (mmattoon@uidaho.edu)" userId="b920bb71-1bfc-412b-8c55-74d8c6b63aa8" providerId="ADAL" clId="{0DF203BD-AC86-4256-9D0C-5F04BC5950F5}" dt="2024-03-06T23:40:08.190" v="8640" actId="478"/>
          <ac:spMkLst>
            <pc:docMk/>
            <pc:sldMk cId="2798427075" sldId="288"/>
            <ac:spMk id="3" creationId="{00D3273B-88C9-6E62-75F9-316C3B5C794F}"/>
          </ac:spMkLst>
        </pc:spChg>
        <pc:spChg chg="mod">
          <ac:chgData name="Mattoon, Michele (mmattoon@uidaho.edu)" userId="b920bb71-1bfc-412b-8c55-74d8c6b63aa8" providerId="ADAL" clId="{0DF203BD-AC86-4256-9D0C-5F04BC5950F5}" dt="2024-03-07T00:53:41.753" v="10702" actId="20577"/>
          <ac:spMkLst>
            <pc:docMk/>
            <pc:sldMk cId="2798427075" sldId="288"/>
            <ac:spMk id="4" creationId="{EABE6C7D-6D34-C9D2-6BF5-98026154991F}"/>
          </ac:spMkLst>
        </pc:spChg>
        <pc:spChg chg="mod">
          <ac:chgData name="Mattoon, Michele (mmattoon@uidaho.edu)" userId="b920bb71-1bfc-412b-8c55-74d8c6b63aa8" providerId="ADAL" clId="{0DF203BD-AC86-4256-9D0C-5F04BC5950F5}" dt="2024-03-19T17:27:24.057" v="16793" actId="20577"/>
          <ac:spMkLst>
            <pc:docMk/>
            <pc:sldMk cId="2798427075" sldId="288"/>
            <ac:spMk id="5" creationId="{673DBA97-77A2-7C0A-7AEA-58542FFECB2A}"/>
          </ac:spMkLst>
        </pc:spChg>
      </pc:sldChg>
      <pc:sldChg chg="modSp new del mod">
        <pc:chgData name="Mattoon, Michele (mmattoon@uidaho.edu)" userId="b920bb71-1bfc-412b-8c55-74d8c6b63aa8" providerId="ADAL" clId="{0DF203BD-AC86-4256-9D0C-5F04BC5950F5}" dt="2024-03-06T23:56:45.725" v="8896" actId="680"/>
        <pc:sldMkLst>
          <pc:docMk/>
          <pc:sldMk cId="2437307675" sldId="289"/>
        </pc:sldMkLst>
        <pc:spChg chg="mod">
          <ac:chgData name="Mattoon, Michele (mmattoon@uidaho.edu)" userId="b920bb71-1bfc-412b-8c55-74d8c6b63aa8" providerId="ADAL" clId="{0DF203BD-AC86-4256-9D0C-5F04BC5950F5}" dt="2024-03-06T23:56:43.390" v="8895"/>
          <ac:spMkLst>
            <pc:docMk/>
            <pc:sldMk cId="2437307675" sldId="289"/>
            <ac:spMk id="5" creationId="{B88ACD34-A5A4-A36B-A3EF-97B86C1C486D}"/>
          </ac:spMkLst>
        </pc:spChg>
      </pc:sldChg>
      <pc:sldChg chg="delSp modSp new mod">
        <pc:chgData name="Mattoon, Michele (mmattoon@uidaho.edu)" userId="b920bb71-1bfc-412b-8c55-74d8c6b63aa8" providerId="ADAL" clId="{0DF203BD-AC86-4256-9D0C-5F04BC5950F5}" dt="2024-03-18T17:40:52.458" v="16470" actId="20577"/>
        <pc:sldMkLst>
          <pc:docMk/>
          <pc:sldMk cId="3453066824" sldId="289"/>
        </pc:sldMkLst>
        <pc:spChg chg="del">
          <ac:chgData name="Mattoon, Michele (mmattoon@uidaho.edu)" userId="b920bb71-1bfc-412b-8c55-74d8c6b63aa8" providerId="ADAL" clId="{0DF203BD-AC86-4256-9D0C-5F04BC5950F5}" dt="2024-03-06T23:57:08.060" v="8903" actId="478"/>
          <ac:spMkLst>
            <pc:docMk/>
            <pc:sldMk cId="3453066824" sldId="289"/>
            <ac:spMk id="2" creationId="{16120BD8-313B-0A90-C45E-C9B1858A07B1}"/>
          </ac:spMkLst>
        </pc:spChg>
        <pc:spChg chg="del">
          <ac:chgData name="Mattoon, Michele (mmattoon@uidaho.edu)" userId="b920bb71-1bfc-412b-8c55-74d8c6b63aa8" providerId="ADAL" clId="{0DF203BD-AC86-4256-9D0C-5F04BC5950F5}" dt="2024-03-06T23:57:41.947" v="8909" actId="478"/>
          <ac:spMkLst>
            <pc:docMk/>
            <pc:sldMk cId="3453066824" sldId="289"/>
            <ac:spMk id="3" creationId="{3F7B11D8-5E0B-564E-A60F-DB916FF5FC7A}"/>
          </ac:spMkLst>
        </pc:spChg>
        <pc:spChg chg="mod">
          <ac:chgData name="Mattoon, Michele (mmattoon@uidaho.edu)" userId="b920bb71-1bfc-412b-8c55-74d8c6b63aa8" providerId="ADAL" clId="{0DF203BD-AC86-4256-9D0C-5F04BC5950F5}" dt="2024-03-08T00:58:48.494" v="11928" actId="20577"/>
          <ac:spMkLst>
            <pc:docMk/>
            <pc:sldMk cId="3453066824" sldId="289"/>
            <ac:spMk id="4" creationId="{5E38BCEC-5EA1-CF4A-F776-669B4B86A869}"/>
          </ac:spMkLst>
        </pc:spChg>
        <pc:spChg chg="mod">
          <ac:chgData name="Mattoon, Michele (mmattoon@uidaho.edu)" userId="b920bb71-1bfc-412b-8c55-74d8c6b63aa8" providerId="ADAL" clId="{0DF203BD-AC86-4256-9D0C-5F04BC5950F5}" dt="2024-03-18T17:40:52.458" v="16470" actId="20577"/>
          <ac:spMkLst>
            <pc:docMk/>
            <pc:sldMk cId="3453066824" sldId="289"/>
            <ac:spMk id="5" creationId="{399006E9-D0C6-E771-7267-046A58090049}"/>
          </ac:spMkLst>
        </pc:spChg>
      </pc:sldChg>
      <pc:sldChg chg="delSp modSp new mod">
        <pc:chgData name="Mattoon, Michele (mmattoon@uidaho.edu)" userId="b920bb71-1bfc-412b-8c55-74d8c6b63aa8" providerId="ADAL" clId="{0DF203BD-AC86-4256-9D0C-5F04BC5950F5}" dt="2024-03-18T17:39:47.197" v="16458" actId="113"/>
        <pc:sldMkLst>
          <pc:docMk/>
          <pc:sldMk cId="418472808" sldId="290"/>
        </pc:sldMkLst>
        <pc:spChg chg="del">
          <ac:chgData name="Mattoon, Michele (mmattoon@uidaho.edu)" userId="b920bb71-1bfc-412b-8c55-74d8c6b63aa8" providerId="ADAL" clId="{0DF203BD-AC86-4256-9D0C-5F04BC5950F5}" dt="2024-03-07T00:31:33.589" v="9910" actId="478"/>
          <ac:spMkLst>
            <pc:docMk/>
            <pc:sldMk cId="418472808" sldId="290"/>
            <ac:spMk id="2" creationId="{4C74EA6F-B578-4287-8FDB-F42891ABDDA7}"/>
          </ac:spMkLst>
        </pc:spChg>
        <pc:spChg chg="del">
          <ac:chgData name="Mattoon, Michele (mmattoon@uidaho.edu)" userId="b920bb71-1bfc-412b-8c55-74d8c6b63aa8" providerId="ADAL" clId="{0DF203BD-AC86-4256-9D0C-5F04BC5950F5}" dt="2024-03-07T00:31:18.637" v="9880" actId="478"/>
          <ac:spMkLst>
            <pc:docMk/>
            <pc:sldMk cId="418472808" sldId="290"/>
            <ac:spMk id="3" creationId="{931B393E-DF0E-A88B-8EBC-FC8E49475856}"/>
          </ac:spMkLst>
        </pc:spChg>
        <pc:spChg chg="mod">
          <ac:chgData name="Mattoon, Michele (mmattoon@uidaho.edu)" userId="b920bb71-1bfc-412b-8c55-74d8c6b63aa8" providerId="ADAL" clId="{0DF203BD-AC86-4256-9D0C-5F04BC5950F5}" dt="2024-03-08T00:47:40.888" v="11623" actId="20577"/>
          <ac:spMkLst>
            <pc:docMk/>
            <pc:sldMk cId="418472808" sldId="290"/>
            <ac:spMk id="4" creationId="{6803A7C1-89ED-2439-9F5C-F870A7EFA56D}"/>
          </ac:spMkLst>
        </pc:spChg>
        <pc:spChg chg="mod">
          <ac:chgData name="Mattoon, Michele (mmattoon@uidaho.edu)" userId="b920bb71-1bfc-412b-8c55-74d8c6b63aa8" providerId="ADAL" clId="{0DF203BD-AC86-4256-9D0C-5F04BC5950F5}" dt="2024-03-18T17:39:47.197" v="16458" actId="113"/>
          <ac:spMkLst>
            <pc:docMk/>
            <pc:sldMk cId="418472808" sldId="290"/>
            <ac:spMk id="5" creationId="{2B66684C-04A6-F4F1-EC38-A21B87022E54}"/>
          </ac:spMkLst>
        </pc:spChg>
      </pc:sldChg>
      <pc:sldChg chg="delSp modSp new mod">
        <pc:chgData name="Mattoon, Michele (mmattoon@uidaho.edu)" userId="b920bb71-1bfc-412b-8c55-74d8c6b63aa8" providerId="ADAL" clId="{0DF203BD-AC86-4256-9D0C-5F04BC5950F5}" dt="2024-03-18T17:38:33.792" v="16432" actId="20577"/>
        <pc:sldMkLst>
          <pc:docMk/>
          <pc:sldMk cId="1722114667" sldId="291"/>
        </pc:sldMkLst>
        <pc:spChg chg="del">
          <ac:chgData name="Mattoon, Michele (mmattoon@uidaho.edu)" userId="b920bb71-1bfc-412b-8c55-74d8c6b63aa8" providerId="ADAL" clId="{0DF203BD-AC86-4256-9D0C-5F04BC5950F5}" dt="2024-03-07T00:48:51.309" v="10573" actId="478"/>
          <ac:spMkLst>
            <pc:docMk/>
            <pc:sldMk cId="1722114667" sldId="291"/>
            <ac:spMk id="2" creationId="{444482C2-07E0-ED82-8718-41FD11E70E35}"/>
          </ac:spMkLst>
        </pc:spChg>
        <pc:spChg chg="del">
          <ac:chgData name="Mattoon, Michele (mmattoon@uidaho.edu)" userId="b920bb71-1bfc-412b-8c55-74d8c6b63aa8" providerId="ADAL" clId="{0DF203BD-AC86-4256-9D0C-5F04BC5950F5}" dt="2024-03-07T00:48:29.298" v="10501" actId="478"/>
          <ac:spMkLst>
            <pc:docMk/>
            <pc:sldMk cId="1722114667" sldId="291"/>
            <ac:spMk id="3" creationId="{593A953F-F6B4-605E-036A-B55E41AE00D7}"/>
          </ac:spMkLst>
        </pc:spChg>
        <pc:spChg chg="mod">
          <ac:chgData name="Mattoon, Michele (mmattoon@uidaho.edu)" userId="b920bb71-1bfc-412b-8c55-74d8c6b63aa8" providerId="ADAL" clId="{0DF203BD-AC86-4256-9D0C-5F04BC5950F5}" dt="2024-03-07T00:48:48.588" v="10572" actId="20577"/>
          <ac:spMkLst>
            <pc:docMk/>
            <pc:sldMk cId="1722114667" sldId="291"/>
            <ac:spMk id="4" creationId="{6E7133A2-2700-7F9D-B98D-E4FF2D273BB7}"/>
          </ac:spMkLst>
        </pc:spChg>
        <pc:spChg chg="mod">
          <ac:chgData name="Mattoon, Michele (mmattoon@uidaho.edu)" userId="b920bb71-1bfc-412b-8c55-74d8c6b63aa8" providerId="ADAL" clId="{0DF203BD-AC86-4256-9D0C-5F04BC5950F5}" dt="2024-03-18T17:38:33.792" v="16432" actId="20577"/>
          <ac:spMkLst>
            <pc:docMk/>
            <pc:sldMk cId="1722114667" sldId="291"/>
            <ac:spMk id="5" creationId="{1D2BA22E-00A4-D20F-09B4-91E72A7189CF}"/>
          </ac:spMkLst>
        </pc:spChg>
      </pc:sldChg>
      <pc:sldChg chg="delSp modSp new add del mod">
        <pc:chgData name="Mattoon, Michele (mmattoon@uidaho.edu)" userId="b920bb71-1bfc-412b-8c55-74d8c6b63aa8" providerId="ADAL" clId="{0DF203BD-AC86-4256-9D0C-5F04BC5950F5}" dt="2024-03-07T00:47:05.404" v="10481" actId="2696"/>
        <pc:sldMkLst>
          <pc:docMk/>
          <pc:sldMk cId="3867684259" sldId="291"/>
        </pc:sldMkLst>
        <pc:spChg chg="del">
          <ac:chgData name="Mattoon, Michele (mmattoon@uidaho.edu)" userId="b920bb71-1bfc-412b-8c55-74d8c6b63aa8" providerId="ADAL" clId="{0DF203BD-AC86-4256-9D0C-5F04BC5950F5}" dt="2024-03-07T00:38:10.108" v="10231" actId="478"/>
          <ac:spMkLst>
            <pc:docMk/>
            <pc:sldMk cId="3867684259" sldId="291"/>
            <ac:spMk id="2" creationId="{FB76A114-77E6-4165-79B4-BDFC97C66D5E}"/>
          </ac:spMkLst>
        </pc:spChg>
        <pc:spChg chg="del">
          <ac:chgData name="Mattoon, Michele (mmattoon@uidaho.edu)" userId="b920bb71-1bfc-412b-8c55-74d8c6b63aa8" providerId="ADAL" clId="{0DF203BD-AC86-4256-9D0C-5F04BC5950F5}" dt="2024-03-07T00:38:23.691" v="10235" actId="478"/>
          <ac:spMkLst>
            <pc:docMk/>
            <pc:sldMk cId="3867684259" sldId="291"/>
            <ac:spMk id="3" creationId="{637012A4-BAC9-E633-2566-455A2E877A4A}"/>
          </ac:spMkLst>
        </pc:spChg>
        <pc:spChg chg="mod">
          <ac:chgData name="Mattoon, Michele (mmattoon@uidaho.edu)" userId="b920bb71-1bfc-412b-8c55-74d8c6b63aa8" providerId="ADAL" clId="{0DF203BD-AC86-4256-9D0C-5F04BC5950F5}" dt="2024-03-07T00:44:33.748" v="10471" actId="20577"/>
          <ac:spMkLst>
            <pc:docMk/>
            <pc:sldMk cId="3867684259" sldId="291"/>
            <ac:spMk id="4" creationId="{11507DEE-6C2C-E333-590F-8F01D21C8705}"/>
          </ac:spMkLst>
        </pc:spChg>
        <pc:spChg chg="mod">
          <ac:chgData name="Mattoon, Michele (mmattoon@uidaho.edu)" userId="b920bb71-1bfc-412b-8c55-74d8c6b63aa8" providerId="ADAL" clId="{0DF203BD-AC86-4256-9D0C-5F04BC5950F5}" dt="2024-03-07T00:44:36.830" v="10472" actId="20577"/>
          <ac:spMkLst>
            <pc:docMk/>
            <pc:sldMk cId="3867684259" sldId="291"/>
            <ac:spMk id="5" creationId="{8C5DE4ED-6F8E-C3F0-EAA7-5C94729B29AA}"/>
          </ac:spMkLst>
        </pc:spChg>
      </pc:sldChg>
      <pc:sldChg chg="delSp modSp new del mod ord">
        <pc:chgData name="Mattoon, Michele (mmattoon@uidaho.edu)" userId="b920bb71-1bfc-412b-8c55-74d8c6b63aa8" providerId="ADAL" clId="{0DF203BD-AC86-4256-9D0C-5F04BC5950F5}" dt="2024-03-08T01:31:08.773" v="12127" actId="2696"/>
        <pc:sldMkLst>
          <pc:docMk/>
          <pc:sldMk cId="1710463669" sldId="292"/>
        </pc:sldMkLst>
        <pc:spChg chg="del">
          <ac:chgData name="Mattoon, Michele (mmattoon@uidaho.edu)" userId="b920bb71-1bfc-412b-8c55-74d8c6b63aa8" providerId="ADAL" clId="{0DF203BD-AC86-4256-9D0C-5F04BC5950F5}" dt="2024-03-07T01:00:12.393" v="10881" actId="478"/>
          <ac:spMkLst>
            <pc:docMk/>
            <pc:sldMk cId="1710463669" sldId="292"/>
            <ac:spMk id="2" creationId="{08CD5859-B801-2331-3A4F-CF3A0C23C7DA}"/>
          </ac:spMkLst>
        </pc:spChg>
        <pc:spChg chg="del">
          <ac:chgData name="Mattoon, Michele (mmattoon@uidaho.edu)" userId="b920bb71-1bfc-412b-8c55-74d8c6b63aa8" providerId="ADAL" clId="{0DF203BD-AC86-4256-9D0C-5F04BC5950F5}" dt="2024-03-07T00:59:45.618" v="10835" actId="478"/>
          <ac:spMkLst>
            <pc:docMk/>
            <pc:sldMk cId="1710463669" sldId="292"/>
            <ac:spMk id="3" creationId="{FCE37144-0996-AB2D-5164-4A933E1F08ED}"/>
          </ac:spMkLst>
        </pc:spChg>
        <pc:spChg chg="mod">
          <ac:chgData name="Mattoon, Michele (mmattoon@uidaho.edu)" userId="b920bb71-1bfc-412b-8c55-74d8c6b63aa8" providerId="ADAL" clId="{0DF203BD-AC86-4256-9D0C-5F04BC5950F5}" dt="2024-03-07T01:00:09.190" v="10880" actId="20577"/>
          <ac:spMkLst>
            <pc:docMk/>
            <pc:sldMk cId="1710463669" sldId="292"/>
            <ac:spMk id="4" creationId="{BAE8373D-E631-710E-9D6D-AA704CED33C4}"/>
          </ac:spMkLst>
        </pc:spChg>
        <pc:spChg chg="mod">
          <ac:chgData name="Mattoon, Michele (mmattoon@uidaho.edu)" userId="b920bb71-1bfc-412b-8c55-74d8c6b63aa8" providerId="ADAL" clId="{0DF203BD-AC86-4256-9D0C-5F04BC5950F5}" dt="2024-03-07T01:07:37.266" v="11133" actId="13926"/>
          <ac:spMkLst>
            <pc:docMk/>
            <pc:sldMk cId="1710463669" sldId="292"/>
            <ac:spMk id="5" creationId="{45E48036-3968-CBB4-2916-F5CE7B18569D}"/>
          </ac:spMkLst>
        </pc:spChg>
      </pc:sldChg>
      <pc:sldChg chg="addSp delSp modSp new mod">
        <pc:chgData name="Mattoon, Michele (mmattoon@uidaho.edu)" userId="b920bb71-1bfc-412b-8c55-74d8c6b63aa8" providerId="ADAL" clId="{0DF203BD-AC86-4256-9D0C-5F04BC5950F5}" dt="2024-03-18T17:42:05.741" v="16471" actId="478"/>
        <pc:sldMkLst>
          <pc:docMk/>
          <pc:sldMk cId="2779989295" sldId="293"/>
        </pc:sldMkLst>
        <pc:spChg chg="add mod">
          <ac:chgData name="Mattoon, Michele (mmattoon@uidaho.edu)" userId="b920bb71-1bfc-412b-8c55-74d8c6b63aa8" providerId="ADAL" clId="{0DF203BD-AC86-4256-9D0C-5F04BC5950F5}" dt="2024-03-09T00:46:00.372" v="15287" actId="14100"/>
          <ac:spMkLst>
            <pc:docMk/>
            <pc:sldMk cId="2779989295" sldId="293"/>
            <ac:spMk id="2" creationId="{C979B693-A30C-2E5F-AB94-CF6D049DA854}"/>
          </ac:spMkLst>
        </pc:spChg>
        <pc:spChg chg="del">
          <ac:chgData name="Mattoon, Michele (mmattoon@uidaho.edu)" userId="b920bb71-1bfc-412b-8c55-74d8c6b63aa8" providerId="ADAL" clId="{0DF203BD-AC86-4256-9D0C-5F04BC5950F5}" dt="2024-03-08T00:51:25.241" v="11815" actId="478"/>
          <ac:spMkLst>
            <pc:docMk/>
            <pc:sldMk cId="2779989295" sldId="293"/>
            <ac:spMk id="2" creationId="{CF9AEDFB-E345-AB6A-E04A-8153F3A39013}"/>
          </ac:spMkLst>
        </pc:spChg>
        <pc:spChg chg="del">
          <ac:chgData name="Mattoon, Michele (mmattoon@uidaho.edu)" userId="b920bb71-1bfc-412b-8c55-74d8c6b63aa8" providerId="ADAL" clId="{0DF203BD-AC86-4256-9D0C-5F04BC5950F5}" dt="2024-03-08T00:45:43.212" v="11543" actId="478"/>
          <ac:spMkLst>
            <pc:docMk/>
            <pc:sldMk cId="2779989295" sldId="293"/>
            <ac:spMk id="3" creationId="{FD95DE43-DEDE-A5BA-8615-BBB065B4A33E}"/>
          </ac:spMkLst>
        </pc:spChg>
        <pc:spChg chg="mod">
          <ac:chgData name="Mattoon, Michele (mmattoon@uidaho.edu)" userId="b920bb71-1bfc-412b-8c55-74d8c6b63aa8" providerId="ADAL" clId="{0DF203BD-AC86-4256-9D0C-5F04BC5950F5}" dt="2024-03-08T01:32:11.449" v="12142" actId="20577"/>
          <ac:spMkLst>
            <pc:docMk/>
            <pc:sldMk cId="2779989295" sldId="293"/>
            <ac:spMk id="4" creationId="{E0045870-4950-CA99-2384-72A2538D5D38}"/>
          </ac:spMkLst>
        </pc:spChg>
        <pc:spChg chg="mod">
          <ac:chgData name="Mattoon, Michele (mmattoon@uidaho.edu)" userId="b920bb71-1bfc-412b-8c55-74d8c6b63aa8" providerId="ADAL" clId="{0DF203BD-AC86-4256-9D0C-5F04BC5950F5}" dt="2024-03-09T00:45:48.617" v="15285" actId="14100"/>
          <ac:spMkLst>
            <pc:docMk/>
            <pc:sldMk cId="2779989295" sldId="293"/>
            <ac:spMk id="5" creationId="{1AB04E11-6443-AA24-AB66-F791FD210A70}"/>
          </ac:spMkLst>
        </pc:spChg>
        <pc:spChg chg="add mod">
          <ac:chgData name="Mattoon, Michele (mmattoon@uidaho.edu)" userId="b920bb71-1bfc-412b-8c55-74d8c6b63aa8" providerId="ADAL" clId="{0DF203BD-AC86-4256-9D0C-5F04BC5950F5}" dt="2024-03-08T20:53:22.212" v="13388" actId="6549"/>
          <ac:spMkLst>
            <pc:docMk/>
            <pc:sldMk cId="2779989295" sldId="293"/>
            <ac:spMk id="6" creationId="{53FFBD02-E1DF-89C4-39E0-486C871D13F6}"/>
          </ac:spMkLst>
        </pc:spChg>
        <pc:spChg chg="add del mod">
          <ac:chgData name="Mattoon, Michele (mmattoon@uidaho.edu)" userId="b920bb71-1bfc-412b-8c55-74d8c6b63aa8" providerId="ADAL" clId="{0DF203BD-AC86-4256-9D0C-5F04BC5950F5}" dt="2024-03-18T17:42:05.741" v="16471" actId="478"/>
          <ac:spMkLst>
            <pc:docMk/>
            <pc:sldMk cId="2779989295" sldId="293"/>
            <ac:spMk id="7" creationId="{8F7BDBD1-ECEF-AD88-86B6-CCFB2553A10B}"/>
          </ac:spMkLst>
        </pc:spChg>
      </pc:sldChg>
      <pc:sldChg chg="addSp delSp modSp new mod">
        <pc:chgData name="Mattoon, Michele (mmattoon@uidaho.edu)" userId="b920bb71-1bfc-412b-8c55-74d8c6b63aa8" providerId="ADAL" clId="{0DF203BD-AC86-4256-9D0C-5F04BC5950F5}" dt="2024-03-18T17:46:48.707" v="16671" actId="14100"/>
        <pc:sldMkLst>
          <pc:docMk/>
          <pc:sldMk cId="2077276391" sldId="294"/>
        </pc:sldMkLst>
        <pc:spChg chg="del">
          <ac:chgData name="Mattoon, Michele (mmattoon@uidaho.edu)" userId="b920bb71-1bfc-412b-8c55-74d8c6b63aa8" providerId="ADAL" clId="{0DF203BD-AC86-4256-9D0C-5F04BC5950F5}" dt="2024-03-08T22:35:52.225" v="13395" actId="478"/>
          <ac:spMkLst>
            <pc:docMk/>
            <pc:sldMk cId="2077276391" sldId="294"/>
            <ac:spMk id="2" creationId="{D989958F-EDE6-FD17-691F-97EDFDB0E0B8}"/>
          </ac:spMkLst>
        </pc:spChg>
        <pc:spChg chg="del">
          <ac:chgData name="Mattoon, Michele (mmattoon@uidaho.edu)" userId="b920bb71-1bfc-412b-8c55-74d8c6b63aa8" providerId="ADAL" clId="{0DF203BD-AC86-4256-9D0C-5F04BC5950F5}" dt="2024-03-08T22:35:44.289" v="13392" actId="478"/>
          <ac:spMkLst>
            <pc:docMk/>
            <pc:sldMk cId="2077276391" sldId="294"/>
            <ac:spMk id="3" creationId="{CAE112FD-4454-8DFB-5D0E-6B67DD718E74}"/>
          </ac:spMkLst>
        </pc:spChg>
        <pc:spChg chg="mod">
          <ac:chgData name="Mattoon, Michele (mmattoon@uidaho.edu)" userId="b920bb71-1bfc-412b-8c55-74d8c6b63aa8" providerId="ADAL" clId="{0DF203BD-AC86-4256-9D0C-5F04BC5950F5}" dt="2024-03-09T00:46:49.374" v="15330" actId="20577"/>
          <ac:spMkLst>
            <pc:docMk/>
            <pc:sldMk cId="2077276391" sldId="294"/>
            <ac:spMk id="4" creationId="{9CA89E66-BA86-55D5-8C19-BA5DFB2B5C41}"/>
          </ac:spMkLst>
        </pc:spChg>
        <pc:spChg chg="mod">
          <ac:chgData name="Mattoon, Michele (mmattoon@uidaho.edu)" userId="b920bb71-1bfc-412b-8c55-74d8c6b63aa8" providerId="ADAL" clId="{0DF203BD-AC86-4256-9D0C-5F04BC5950F5}" dt="2024-03-18T17:46:48.707" v="16671" actId="14100"/>
          <ac:spMkLst>
            <pc:docMk/>
            <pc:sldMk cId="2077276391" sldId="294"/>
            <ac:spMk id="5" creationId="{9654947C-559E-2004-3B50-3424C7EA15AB}"/>
          </ac:spMkLst>
        </pc:spChg>
        <pc:spChg chg="add mod">
          <ac:chgData name="Mattoon, Michele (mmattoon@uidaho.edu)" userId="b920bb71-1bfc-412b-8c55-74d8c6b63aa8" providerId="ADAL" clId="{0DF203BD-AC86-4256-9D0C-5F04BC5950F5}" dt="2024-03-08T22:37:33.532" v="13429" actId="14100"/>
          <ac:spMkLst>
            <pc:docMk/>
            <pc:sldMk cId="2077276391" sldId="294"/>
            <ac:spMk id="6" creationId="{5EB31DAC-F101-9247-FFC7-21938C8D7BF2}"/>
          </ac:spMkLst>
        </pc:spChg>
      </pc:sldChg>
      <pc:sldChg chg="delSp modSp new mod">
        <pc:chgData name="Mattoon, Michele (mmattoon@uidaho.edu)" userId="b920bb71-1bfc-412b-8c55-74d8c6b63aa8" providerId="ADAL" clId="{0DF203BD-AC86-4256-9D0C-5F04BC5950F5}" dt="2024-03-08T23:48:15.731" v="13581" actId="14100"/>
        <pc:sldMkLst>
          <pc:docMk/>
          <pc:sldMk cId="1295987272" sldId="295"/>
        </pc:sldMkLst>
        <pc:spChg chg="del">
          <ac:chgData name="Mattoon, Michele (mmattoon@uidaho.edu)" userId="b920bb71-1bfc-412b-8c55-74d8c6b63aa8" providerId="ADAL" clId="{0DF203BD-AC86-4256-9D0C-5F04BC5950F5}" dt="2024-03-08T23:47:57.915" v="13566" actId="478"/>
          <ac:spMkLst>
            <pc:docMk/>
            <pc:sldMk cId="1295987272" sldId="295"/>
            <ac:spMk id="2" creationId="{87B5020F-1123-6250-925F-CCCF37376198}"/>
          </ac:spMkLst>
        </pc:spChg>
        <pc:spChg chg="mod">
          <ac:chgData name="Mattoon, Michele (mmattoon@uidaho.edu)" userId="b920bb71-1bfc-412b-8c55-74d8c6b63aa8" providerId="ADAL" clId="{0DF203BD-AC86-4256-9D0C-5F04BC5950F5}" dt="2024-03-08T23:48:15.731" v="13581" actId="14100"/>
          <ac:spMkLst>
            <pc:docMk/>
            <pc:sldMk cId="1295987272" sldId="295"/>
            <ac:spMk id="3" creationId="{DB7E5B8B-7779-2F94-7637-84611772F4C6}"/>
          </ac:spMkLst>
        </pc:spChg>
        <pc:spChg chg="del">
          <ac:chgData name="Mattoon, Michele (mmattoon@uidaho.edu)" userId="b920bb71-1bfc-412b-8c55-74d8c6b63aa8" providerId="ADAL" clId="{0DF203BD-AC86-4256-9D0C-5F04BC5950F5}" dt="2024-03-08T23:47:55.499" v="13565" actId="478"/>
          <ac:spMkLst>
            <pc:docMk/>
            <pc:sldMk cId="1295987272" sldId="295"/>
            <ac:spMk id="4" creationId="{2B3A15C9-52BB-203C-5A00-A8681A0535E8}"/>
          </ac:spMkLst>
        </pc:spChg>
        <pc:spChg chg="del">
          <ac:chgData name="Mattoon, Michele (mmattoon@uidaho.edu)" userId="b920bb71-1bfc-412b-8c55-74d8c6b63aa8" providerId="ADAL" clId="{0DF203BD-AC86-4256-9D0C-5F04BC5950F5}" dt="2024-03-08T23:47:59.719" v="13567" actId="478"/>
          <ac:spMkLst>
            <pc:docMk/>
            <pc:sldMk cId="1295987272" sldId="295"/>
            <ac:spMk id="5" creationId="{616D1886-A1F2-273A-A5E2-A3E04713E535}"/>
          </ac:spMkLst>
        </pc:spChg>
      </pc:sldChg>
      <pc:sldChg chg="addSp delSp modSp new mod">
        <pc:chgData name="Mattoon, Michele (mmattoon@uidaho.edu)" userId="b920bb71-1bfc-412b-8c55-74d8c6b63aa8" providerId="ADAL" clId="{0DF203BD-AC86-4256-9D0C-5F04BC5950F5}" dt="2024-03-08T23:48:54.540" v="13601" actId="14100"/>
        <pc:sldMkLst>
          <pc:docMk/>
          <pc:sldMk cId="53442734" sldId="296"/>
        </pc:sldMkLst>
        <pc:spChg chg="del">
          <ac:chgData name="Mattoon, Michele (mmattoon@uidaho.edu)" userId="b920bb71-1bfc-412b-8c55-74d8c6b63aa8" providerId="ADAL" clId="{0DF203BD-AC86-4256-9D0C-5F04BC5950F5}" dt="2024-03-08T23:48:37.771" v="13586" actId="478"/>
          <ac:spMkLst>
            <pc:docMk/>
            <pc:sldMk cId="53442734" sldId="296"/>
            <ac:spMk id="2" creationId="{9FF1E960-B616-4EAE-FE11-AAF4A46C4FC7}"/>
          </ac:spMkLst>
        </pc:spChg>
        <pc:spChg chg="mod">
          <ac:chgData name="Mattoon, Michele (mmattoon@uidaho.edu)" userId="b920bb71-1bfc-412b-8c55-74d8c6b63aa8" providerId="ADAL" clId="{0DF203BD-AC86-4256-9D0C-5F04BC5950F5}" dt="2024-03-08T23:48:54.540" v="13601" actId="14100"/>
          <ac:spMkLst>
            <pc:docMk/>
            <pc:sldMk cId="53442734" sldId="296"/>
            <ac:spMk id="3" creationId="{894360E2-C9A4-76C2-58E3-21B88AA6761F}"/>
          </ac:spMkLst>
        </pc:spChg>
        <pc:spChg chg="del mod">
          <ac:chgData name="Mattoon, Michele (mmattoon@uidaho.edu)" userId="b920bb71-1bfc-412b-8c55-74d8c6b63aa8" providerId="ADAL" clId="{0DF203BD-AC86-4256-9D0C-5F04BC5950F5}" dt="2024-03-08T23:48:30.793" v="13584" actId="478"/>
          <ac:spMkLst>
            <pc:docMk/>
            <pc:sldMk cId="53442734" sldId="296"/>
            <ac:spMk id="4" creationId="{EA896A2C-7AF7-5B8C-B399-AA13AEB871FF}"/>
          </ac:spMkLst>
        </pc:spChg>
        <pc:spChg chg="del">
          <ac:chgData name="Mattoon, Michele (mmattoon@uidaho.edu)" userId="b920bb71-1bfc-412b-8c55-74d8c6b63aa8" providerId="ADAL" clId="{0DF203BD-AC86-4256-9D0C-5F04BC5950F5}" dt="2024-03-08T23:48:40.052" v="13587" actId="478"/>
          <ac:spMkLst>
            <pc:docMk/>
            <pc:sldMk cId="53442734" sldId="296"/>
            <ac:spMk id="5" creationId="{019655CA-2C22-94EB-F7E8-8DB328AEBBE9}"/>
          </ac:spMkLst>
        </pc:spChg>
        <pc:spChg chg="add del mod">
          <ac:chgData name="Mattoon, Michele (mmattoon@uidaho.edu)" userId="b920bb71-1bfc-412b-8c55-74d8c6b63aa8" providerId="ADAL" clId="{0DF203BD-AC86-4256-9D0C-5F04BC5950F5}" dt="2024-03-08T23:48:35.499" v="13585" actId="478"/>
          <ac:spMkLst>
            <pc:docMk/>
            <pc:sldMk cId="53442734" sldId="296"/>
            <ac:spMk id="7" creationId="{C1F2297A-0F28-8C89-534A-2E81CDFF072E}"/>
          </ac:spMkLst>
        </pc:spChg>
      </pc:sldChg>
      <pc:sldChg chg="addSp delSp modSp new mod">
        <pc:chgData name="Mattoon, Michele (mmattoon@uidaho.edu)" userId="b920bb71-1bfc-412b-8c55-74d8c6b63aa8" providerId="ADAL" clId="{0DF203BD-AC86-4256-9D0C-5F04BC5950F5}" dt="2024-03-28T16:10:37.307" v="17194" actId="113"/>
        <pc:sldMkLst>
          <pc:docMk/>
          <pc:sldMk cId="4063300006" sldId="297"/>
        </pc:sldMkLst>
        <pc:spChg chg="add del mod">
          <ac:chgData name="Mattoon, Michele (mmattoon@uidaho.edu)" userId="b920bb71-1bfc-412b-8c55-74d8c6b63aa8" providerId="ADAL" clId="{0DF203BD-AC86-4256-9D0C-5F04BC5950F5}" dt="2024-03-18T17:23:08.546" v="16275" actId="478"/>
          <ac:spMkLst>
            <pc:docMk/>
            <pc:sldMk cId="4063300006" sldId="297"/>
            <ac:spMk id="2" creationId="{090F924D-1AD0-A037-0F36-AE7121A467E6}"/>
          </ac:spMkLst>
        </pc:spChg>
        <pc:spChg chg="del">
          <ac:chgData name="Mattoon, Michele (mmattoon@uidaho.edu)" userId="b920bb71-1bfc-412b-8c55-74d8c6b63aa8" providerId="ADAL" clId="{0DF203BD-AC86-4256-9D0C-5F04BC5950F5}" dt="2024-03-08T23:49:32.290" v="13623" actId="478"/>
          <ac:spMkLst>
            <pc:docMk/>
            <pc:sldMk cId="4063300006" sldId="297"/>
            <ac:spMk id="2" creationId="{5B938DA6-A221-13CB-780D-EE8138DBDD92}"/>
          </ac:spMkLst>
        </pc:spChg>
        <pc:spChg chg="del">
          <ac:chgData name="Mattoon, Michele (mmattoon@uidaho.edu)" userId="b920bb71-1bfc-412b-8c55-74d8c6b63aa8" providerId="ADAL" clId="{0DF203BD-AC86-4256-9D0C-5F04BC5950F5}" dt="2024-03-08T23:49:22.035" v="13620" actId="478"/>
          <ac:spMkLst>
            <pc:docMk/>
            <pc:sldMk cId="4063300006" sldId="297"/>
            <ac:spMk id="3" creationId="{F998D5A1-E24D-8F36-4F9B-5DB18F64E92E}"/>
          </ac:spMkLst>
        </pc:spChg>
        <pc:spChg chg="mod">
          <ac:chgData name="Mattoon, Michele (mmattoon@uidaho.edu)" userId="b920bb71-1bfc-412b-8c55-74d8c6b63aa8" providerId="ADAL" clId="{0DF203BD-AC86-4256-9D0C-5F04BC5950F5}" dt="2024-03-08T23:49:30.219" v="13622" actId="14100"/>
          <ac:spMkLst>
            <pc:docMk/>
            <pc:sldMk cId="4063300006" sldId="297"/>
            <ac:spMk id="4" creationId="{252AD975-E916-4021-729F-0F6D1EB798C9}"/>
          </ac:spMkLst>
        </pc:spChg>
        <pc:spChg chg="mod">
          <ac:chgData name="Mattoon, Michele (mmattoon@uidaho.edu)" userId="b920bb71-1bfc-412b-8c55-74d8c6b63aa8" providerId="ADAL" clId="{0DF203BD-AC86-4256-9D0C-5F04BC5950F5}" dt="2024-03-28T16:10:37.307" v="17194" actId="113"/>
          <ac:spMkLst>
            <pc:docMk/>
            <pc:sldMk cId="4063300006" sldId="297"/>
            <ac:spMk id="5" creationId="{34464E04-4259-9B14-C470-B218C1C09470}"/>
          </ac:spMkLst>
        </pc:spChg>
      </pc:sldChg>
      <pc:sldChg chg="delSp modSp new mod">
        <pc:chgData name="Mattoon, Michele (mmattoon@uidaho.edu)" userId="b920bb71-1bfc-412b-8c55-74d8c6b63aa8" providerId="ADAL" clId="{0DF203BD-AC86-4256-9D0C-5F04BC5950F5}" dt="2024-03-18T17:35:49.399" v="16331" actId="20577"/>
        <pc:sldMkLst>
          <pc:docMk/>
          <pc:sldMk cId="2092195862" sldId="298"/>
        </pc:sldMkLst>
        <pc:spChg chg="del">
          <ac:chgData name="Mattoon, Michele (mmattoon@uidaho.edu)" userId="b920bb71-1bfc-412b-8c55-74d8c6b63aa8" providerId="ADAL" clId="{0DF203BD-AC86-4256-9D0C-5F04BC5950F5}" dt="2024-03-09T00:08:49.923" v="14327" actId="478"/>
          <ac:spMkLst>
            <pc:docMk/>
            <pc:sldMk cId="2092195862" sldId="298"/>
            <ac:spMk id="2" creationId="{B366CBF9-5828-DE8B-79E4-6171BE58FEE8}"/>
          </ac:spMkLst>
        </pc:spChg>
        <pc:spChg chg="del">
          <ac:chgData name="Mattoon, Michele (mmattoon@uidaho.edu)" userId="b920bb71-1bfc-412b-8c55-74d8c6b63aa8" providerId="ADAL" clId="{0DF203BD-AC86-4256-9D0C-5F04BC5950F5}" dt="2024-03-09T00:09:05.821" v="14333" actId="478"/>
          <ac:spMkLst>
            <pc:docMk/>
            <pc:sldMk cId="2092195862" sldId="298"/>
            <ac:spMk id="3" creationId="{AAE403BA-E103-F325-D483-92D2BA15CA37}"/>
          </ac:spMkLst>
        </pc:spChg>
        <pc:spChg chg="mod">
          <ac:chgData name="Mattoon, Michele (mmattoon@uidaho.edu)" userId="b920bb71-1bfc-412b-8c55-74d8c6b63aa8" providerId="ADAL" clId="{0DF203BD-AC86-4256-9D0C-5F04BC5950F5}" dt="2024-03-09T00:09:24.749" v="14346" actId="14100"/>
          <ac:spMkLst>
            <pc:docMk/>
            <pc:sldMk cId="2092195862" sldId="298"/>
            <ac:spMk id="4" creationId="{AA0DB281-4248-CCE7-736A-7FDE77D853DF}"/>
          </ac:spMkLst>
        </pc:spChg>
        <pc:spChg chg="mod">
          <ac:chgData name="Mattoon, Michele (mmattoon@uidaho.edu)" userId="b920bb71-1bfc-412b-8c55-74d8c6b63aa8" providerId="ADAL" clId="{0DF203BD-AC86-4256-9D0C-5F04BC5950F5}" dt="2024-03-18T17:35:49.399" v="16331" actId="20577"/>
          <ac:spMkLst>
            <pc:docMk/>
            <pc:sldMk cId="2092195862" sldId="298"/>
            <ac:spMk id="5" creationId="{9A8B7FDC-FD43-22C9-9247-FFE1F3C9C155}"/>
          </ac:spMkLst>
        </pc:spChg>
      </pc:sldChg>
      <pc:sldChg chg="addSp delSp modSp new mod">
        <pc:chgData name="Mattoon, Michele (mmattoon@uidaho.edu)" userId="b920bb71-1bfc-412b-8c55-74d8c6b63aa8" providerId="ADAL" clId="{0DF203BD-AC86-4256-9D0C-5F04BC5950F5}" dt="2024-03-22T23:42:13.603" v="16854" actId="14100"/>
        <pc:sldMkLst>
          <pc:docMk/>
          <pc:sldMk cId="925504547" sldId="299"/>
        </pc:sldMkLst>
        <pc:spChg chg="del">
          <ac:chgData name="Mattoon, Michele (mmattoon@uidaho.edu)" userId="b920bb71-1bfc-412b-8c55-74d8c6b63aa8" providerId="ADAL" clId="{0DF203BD-AC86-4256-9D0C-5F04BC5950F5}" dt="2024-03-09T01:03:07.072" v="15742" actId="478"/>
          <ac:spMkLst>
            <pc:docMk/>
            <pc:sldMk cId="925504547" sldId="299"/>
            <ac:spMk id="2" creationId="{9B99D0F4-0E22-E0DA-8553-FA8A54F1496D}"/>
          </ac:spMkLst>
        </pc:spChg>
        <pc:spChg chg="del">
          <ac:chgData name="Mattoon, Michele (mmattoon@uidaho.edu)" userId="b920bb71-1bfc-412b-8c55-74d8c6b63aa8" providerId="ADAL" clId="{0DF203BD-AC86-4256-9D0C-5F04BC5950F5}" dt="2024-03-09T01:02:56.048" v="15730" actId="478"/>
          <ac:spMkLst>
            <pc:docMk/>
            <pc:sldMk cId="925504547" sldId="299"/>
            <ac:spMk id="3" creationId="{88AB62A5-CF63-13B5-0D74-ADF8166E3812}"/>
          </ac:spMkLst>
        </pc:spChg>
        <pc:spChg chg="add del mod">
          <ac:chgData name="Mattoon, Michele (mmattoon@uidaho.edu)" userId="b920bb71-1bfc-412b-8c55-74d8c6b63aa8" providerId="ADAL" clId="{0DF203BD-AC86-4256-9D0C-5F04BC5950F5}" dt="2024-03-22T23:36:32.289" v="16817" actId="478"/>
          <ac:spMkLst>
            <pc:docMk/>
            <pc:sldMk cId="925504547" sldId="299"/>
            <ac:spMk id="3" creationId="{F05143BB-9421-D594-A4D7-893A11B5BA06}"/>
          </ac:spMkLst>
        </pc:spChg>
        <pc:spChg chg="del mod">
          <ac:chgData name="Mattoon, Michele (mmattoon@uidaho.edu)" userId="b920bb71-1bfc-412b-8c55-74d8c6b63aa8" providerId="ADAL" clId="{0DF203BD-AC86-4256-9D0C-5F04BC5950F5}" dt="2024-03-22T23:40:31.183" v="16840" actId="478"/>
          <ac:spMkLst>
            <pc:docMk/>
            <pc:sldMk cId="925504547" sldId="299"/>
            <ac:spMk id="4" creationId="{01BABE50-AA4E-A8E2-D5E5-E18FBCA5AD23}"/>
          </ac:spMkLst>
        </pc:spChg>
        <pc:spChg chg="del mod">
          <ac:chgData name="Mattoon, Michele (mmattoon@uidaho.edu)" userId="b920bb71-1bfc-412b-8c55-74d8c6b63aa8" providerId="ADAL" clId="{0DF203BD-AC86-4256-9D0C-5F04BC5950F5}" dt="2024-03-22T23:36:22.189" v="16814" actId="478"/>
          <ac:spMkLst>
            <pc:docMk/>
            <pc:sldMk cId="925504547" sldId="299"/>
            <ac:spMk id="5" creationId="{6EDFF339-0D47-168C-274C-146E0A8EB538}"/>
          </ac:spMkLst>
        </pc:spChg>
        <pc:spChg chg="add del mod">
          <ac:chgData name="Mattoon, Michele (mmattoon@uidaho.edu)" userId="b920bb71-1bfc-412b-8c55-74d8c6b63aa8" providerId="ADAL" clId="{0DF203BD-AC86-4256-9D0C-5F04BC5950F5}" dt="2024-03-22T23:36:25.063" v="16815" actId="478"/>
          <ac:spMkLst>
            <pc:docMk/>
            <pc:sldMk cId="925504547" sldId="299"/>
            <ac:spMk id="6" creationId="{81A7F532-C617-EB84-87C4-6603F5C693DA}"/>
          </ac:spMkLst>
        </pc:spChg>
        <pc:spChg chg="add del mod">
          <ac:chgData name="Mattoon, Michele (mmattoon@uidaho.edu)" userId="b920bb71-1bfc-412b-8c55-74d8c6b63aa8" providerId="ADAL" clId="{0DF203BD-AC86-4256-9D0C-5F04BC5950F5}" dt="2024-03-22T23:40:34.387" v="16841" actId="478"/>
          <ac:spMkLst>
            <pc:docMk/>
            <pc:sldMk cId="925504547" sldId="299"/>
            <ac:spMk id="14" creationId="{E580F9BE-8C2F-E826-2E07-6B4DDA17BE19}"/>
          </ac:spMkLst>
        </pc:spChg>
        <pc:graphicFrameChg chg="add del mod">
          <ac:chgData name="Mattoon, Michele (mmattoon@uidaho.edu)" userId="b920bb71-1bfc-412b-8c55-74d8c6b63aa8" providerId="ADAL" clId="{0DF203BD-AC86-4256-9D0C-5F04BC5950F5}" dt="2024-03-22T23:41:49.933" v="16847" actId="478"/>
          <ac:graphicFrameMkLst>
            <pc:docMk/>
            <pc:sldMk cId="925504547" sldId="299"/>
            <ac:graphicFrameMk id="12" creationId="{0DCFAEAD-C1D2-CEBD-1AB0-EBB3CC1F83AB}"/>
          </ac:graphicFrameMkLst>
        </pc:graphicFrameChg>
        <pc:picChg chg="add del mod">
          <ac:chgData name="Mattoon, Michele (mmattoon@uidaho.edu)" userId="b920bb71-1bfc-412b-8c55-74d8c6b63aa8" providerId="ADAL" clId="{0DF203BD-AC86-4256-9D0C-5F04BC5950F5}" dt="2024-03-22T23:37:24.501" v="16827" actId="478"/>
          <ac:picMkLst>
            <pc:docMk/>
            <pc:sldMk cId="925504547" sldId="299"/>
            <ac:picMk id="7" creationId="{F55AF8AF-8F91-241C-0D90-57571266E998}"/>
          </ac:picMkLst>
        </pc:picChg>
        <pc:picChg chg="add del mod">
          <ac:chgData name="Mattoon, Michele (mmattoon@uidaho.edu)" userId="b920bb71-1bfc-412b-8c55-74d8c6b63aa8" providerId="ADAL" clId="{0DF203BD-AC86-4256-9D0C-5F04BC5950F5}" dt="2024-03-22T23:37:50.185" v="16831" actId="478"/>
          <ac:picMkLst>
            <pc:docMk/>
            <pc:sldMk cId="925504547" sldId="299"/>
            <ac:picMk id="9" creationId="{CBD86EC3-FF5E-9DBE-E55B-DA8D279318A7}"/>
          </ac:picMkLst>
        </pc:picChg>
        <pc:picChg chg="add del">
          <ac:chgData name="Mattoon, Michele (mmattoon@uidaho.edu)" userId="b920bb71-1bfc-412b-8c55-74d8c6b63aa8" providerId="ADAL" clId="{0DF203BD-AC86-4256-9D0C-5F04BC5950F5}" dt="2024-03-22T23:38:29.375" v="16833" actId="478"/>
          <ac:picMkLst>
            <pc:docMk/>
            <pc:sldMk cId="925504547" sldId="299"/>
            <ac:picMk id="11" creationId="{BF2C9CE9-1B1A-FB54-A2F9-0838DE7F8331}"/>
          </ac:picMkLst>
        </pc:picChg>
        <pc:picChg chg="add mod">
          <ac:chgData name="Mattoon, Michele (mmattoon@uidaho.edu)" userId="b920bb71-1bfc-412b-8c55-74d8c6b63aa8" providerId="ADAL" clId="{0DF203BD-AC86-4256-9D0C-5F04BC5950F5}" dt="2024-03-22T23:42:13.603" v="16854" actId="14100"/>
          <ac:picMkLst>
            <pc:docMk/>
            <pc:sldMk cId="925504547" sldId="299"/>
            <ac:picMk id="15" creationId="{347D7DB5-E855-3CB3-8F11-7EFA077F725C}"/>
          </ac:picMkLst>
        </pc:picChg>
      </pc:sldChg>
      <pc:sldChg chg="addSp delSp modSp new mod ord">
        <pc:chgData name="Mattoon, Michele (mmattoon@uidaho.edu)" userId="b920bb71-1bfc-412b-8c55-74d8c6b63aa8" providerId="ADAL" clId="{0DF203BD-AC86-4256-9D0C-5F04BC5950F5}" dt="2024-03-18T17:43:34.597" v="16548" actId="20577"/>
        <pc:sldMkLst>
          <pc:docMk/>
          <pc:sldMk cId="2647178716" sldId="300"/>
        </pc:sldMkLst>
        <pc:spChg chg="del">
          <ac:chgData name="Mattoon, Michele (mmattoon@uidaho.edu)" userId="b920bb71-1bfc-412b-8c55-74d8c6b63aa8" providerId="ADAL" clId="{0DF203BD-AC86-4256-9D0C-5F04BC5950F5}" dt="2024-03-09T01:08:42.816" v="15901" actId="478"/>
          <ac:spMkLst>
            <pc:docMk/>
            <pc:sldMk cId="2647178716" sldId="300"/>
            <ac:spMk id="2" creationId="{E7CB8754-B6DA-5CC8-F920-F3AEB35BF07D}"/>
          </ac:spMkLst>
        </pc:spChg>
        <pc:spChg chg="del">
          <ac:chgData name="Mattoon, Michele (mmattoon@uidaho.edu)" userId="b920bb71-1bfc-412b-8c55-74d8c6b63aa8" providerId="ADAL" clId="{0DF203BD-AC86-4256-9D0C-5F04BC5950F5}" dt="2024-03-09T01:08:25.745" v="15880" actId="478"/>
          <ac:spMkLst>
            <pc:docMk/>
            <pc:sldMk cId="2647178716" sldId="300"/>
            <ac:spMk id="3" creationId="{8CF8FB29-A779-7F90-5D1E-D74A4B99BE63}"/>
          </ac:spMkLst>
        </pc:spChg>
        <pc:spChg chg="mod">
          <ac:chgData name="Mattoon, Michele (mmattoon@uidaho.edu)" userId="b920bb71-1bfc-412b-8c55-74d8c6b63aa8" providerId="ADAL" clId="{0DF203BD-AC86-4256-9D0C-5F04BC5950F5}" dt="2024-03-09T01:12:22.857" v="16066" actId="14100"/>
          <ac:spMkLst>
            <pc:docMk/>
            <pc:sldMk cId="2647178716" sldId="300"/>
            <ac:spMk id="4" creationId="{E58E3CC0-86DF-5CDD-B8CC-46A249594325}"/>
          </ac:spMkLst>
        </pc:spChg>
        <pc:spChg chg="mod">
          <ac:chgData name="Mattoon, Michele (mmattoon@uidaho.edu)" userId="b920bb71-1bfc-412b-8c55-74d8c6b63aa8" providerId="ADAL" clId="{0DF203BD-AC86-4256-9D0C-5F04BC5950F5}" dt="2024-03-18T17:43:34.597" v="16548" actId="20577"/>
          <ac:spMkLst>
            <pc:docMk/>
            <pc:sldMk cId="2647178716" sldId="300"/>
            <ac:spMk id="5" creationId="{A736581E-6354-A5BA-BA67-1A0017ED89EB}"/>
          </ac:spMkLst>
        </pc:spChg>
        <pc:spChg chg="add mod">
          <ac:chgData name="Mattoon, Michele (mmattoon@uidaho.edu)" userId="b920bb71-1bfc-412b-8c55-74d8c6b63aa8" providerId="ADAL" clId="{0DF203BD-AC86-4256-9D0C-5F04BC5950F5}" dt="2024-03-09T01:14:29.220" v="16083" actId="14100"/>
          <ac:spMkLst>
            <pc:docMk/>
            <pc:sldMk cId="2647178716" sldId="300"/>
            <ac:spMk id="6" creationId="{6A6C114B-FE2E-28BD-4E56-C47C3AF2BC7D}"/>
          </ac:spMkLst>
        </pc:spChg>
      </pc:sldChg>
      <pc:sldChg chg="delSp modSp new mod">
        <pc:chgData name="Mattoon, Michele (mmattoon@uidaho.edu)" userId="b920bb71-1bfc-412b-8c55-74d8c6b63aa8" providerId="ADAL" clId="{0DF203BD-AC86-4256-9D0C-5F04BC5950F5}" dt="2024-03-09T01:16:48.439" v="16151" actId="20577"/>
        <pc:sldMkLst>
          <pc:docMk/>
          <pc:sldMk cId="3269840735" sldId="301"/>
        </pc:sldMkLst>
        <pc:spChg chg="del">
          <ac:chgData name="Mattoon, Michele (mmattoon@uidaho.edu)" userId="b920bb71-1bfc-412b-8c55-74d8c6b63aa8" providerId="ADAL" clId="{0DF203BD-AC86-4256-9D0C-5F04BC5950F5}" dt="2024-03-09T01:15:39.349" v="16109" actId="478"/>
          <ac:spMkLst>
            <pc:docMk/>
            <pc:sldMk cId="3269840735" sldId="301"/>
            <ac:spMk id="2" creationId="{BA59094F-BC26-2DF4-9CF6-33B0F1AB7A39}"/>
          </ac:spMkLst>
        </pc:spChg>
        <pc:spChg chg="del">
          <ac:chgData name="Mattoon, Michele (mmattoon@uidaho.edu)" userId="b920bb71-1bfc-412b-8c55-74d8c6b63aa8" providerId="ADAL" clId="{0DF203BD-AC86-4256-9D0C-5F04BC5950F5}" dt="2024-03-09T01:15:19.796" v="16085" actId="478"/>
          <ac:spMkLst>
            <pc:docMk/>
            <pc:sldMk cId="3269840735" sldId="301"/>
            <ac:spMk id="3" creationId="{CCCAF4FC-EC23-A4AB-E011-B9DD37ABB329}"/>
          </ac:spMkLst>
        </pc:spChg>
        <pc:spChg chg="mod">
          <ac:chgData name="Mattoon, Michele (mmattoon@uidaho.edu)" userId="b920bb71-1bfc-412b-8c55-74d8c6b63aa8" providerId="ADAL" clId="{0DF203BD-AC86-4256-9D0C-5F04BC5950F5}" dt="2024-03-09T01:15:36.067" v="16108" actId="20577"/>
          <ac:spMkLst>
            <pc:docMk/>
            <pc:sldMk cId="3269840735" sldId="301"/>
            <ac:spMk id="4" creationId="{22CCEE23-E2ED-3EE8-C4AC-9B34B12C6115}"/>
          </ac:spMkLst>
        </pc:spChg>
        <pc:spChg chg="mod">
          <ac:chgData name="Mattoon, Michele (mmattoon@uidaho.edu)" userId="b920bb71-1bfc-412b-8c55-74d8c6b63aa8" providerId="ADAL" clId="{0DF203BD-AC86-4256-9D0C-5F04BC5950F5}" dt="2024-03-09T01:16:48.439" v="16151" actId="20577"/>
          <ac:spMkLst>
            <pc:docMk/>
            <pc:sldMk cId="3269840735" sldId="301"/>
            <ac:spMk id="5" creationId="{8DEF4A59-BDFC-AAFE-6D8F-0EE450D6B7D1}"/>
          </ac:spMkLst>
        </pc:spChg>
      </pc:sldChg>
      <pc:sldChg chg="addSp delSp modSp new mod">
        <pc:chgData name="Mattoon, Michele (mmattoon@uidaho.edu)" userId="b920bb71-1bfc-412b-8c55-74d8c6b63aa8" providerId="ADAL" clId="{0DF203BD-AC86-4256-9D0C-5F04BC5950F5}" dt="2024-03-28T22:10:03.111" v="17357" actId="20577"/>
        <pc:sldMkLst>
          <pc:docMk/>
          <pc:sldMk cId="867360046" sldId="302"/>
        </pc:sldMkLst>
        <pc:spChg chg="del">
          <ac:chgData name="Mattoon, Michele (mmattoon@uidaho.edu)" userId="b920bb71-1bfc-412b-8c55-74d8c6b63aa8" providerId="ADAL" clId="{0DF203BD-AC86-4256-9D0C-5F04BC5950F5}" dt="2024-03-25T18:10:31.218" v="16858" actId="478"/>
          <ac:spMkLst>
            <pc:docMk/>
            <pc:sldMk cId="867360046" sldId="302"/>
            <ac:spMk id="2" creationId="{9600DFEF-6E8C-45D7-6813-B66D74924F93}"/>
          </ac:spMkLst>
        </pc:spChg>
        <pc:spChg chg="add mod">
          <ac:chgData name="Mattoon, Michele (mmattoon@uidaho.edu)" userId="b920bb71-1bfc-412b-8c55-74d8c6b63aa8" providerId="ADAL" clId="{0DF203BD-AC86-4256-9D0C-5F04BC5950F5}" dt="2024-03-28T22:10:03.111" v="17357" actId="20577"/>
          <ac:spMkLst>
            <pc:docMk/>
            <pc:sldMk cId="867360046" sldId="302"/>
            <ac:spMk id="2" creationId="{D0714737-7431-DC59-8D07-4ED971A26B6E}"/>
          </ac:spMkLst>
        </pc:spChg>
        <pc:spChg chg="del">
          <ac:chgData name="Mattoon, Michele (mmattoon@uidaho.edu)" userId="b920bb71-1bfc-412b-8c55-74d8c6b63aa8" providerId="ADAL" clId="{0DF203BD-AC86-4256-9D0C-5F04BC5950F5}" dt="2024-03-25T18:10:26.376" v="16856" actId="478"/>
          <ac:spMkLst>
            <pc:docMk/>
            <pc:sldMk cId="867360046" sldId="302"/>
            <ac:spMk id="3" creationId="{AF5EC995-7B8F-8490-434E-86FD1A405817}"/>
          </ac:spMkLst>
        </pc:spChg>
        <pc:spChg chg="del">
          <ac:chgData name="Mattoon, Michele (mmattoon@uidaho.edu)" userId="b920bb71-1bfc-412b-8c55-74d8c6b63aa8" providerId="ADAL" clId="{0DF203BD-AC86-4256-9D0C-5F04BC5950F5}" dt="2024-03-25T18:10:28.377" v="16857" actId="478"/>
          <ac:spMkLst>
            <pc:docMk/>
            <pc:sldMk cId="867360046" sldId="302"/>
            <ac:spMk id="4" creationId="{20680196-8635-FEE7-CBAC-41CF98A2731D}"/>
          </ac:spMkLst>
        </pc:spChg>
        <pc:spChg chg="del">
          <ac:chgData name="Mattoon, Michele (mmattoon@uidaho.edu)" userId="b920bb71-1bfc-412b-8c55-74d8c6b63aa8" providerId="ADAL" clId="{0DF203BD-AC86-4256-9D0C-5F04BC5950F5}" dt="2024-03-25T18:10:34.462" v="16859" actId="478"/>
          <ac:spMkLst>
            <pc:docMk/>
            <pc:sldMk cId="867360046" sldId="302"/>
            <ac:spMk id="5" creationId="{DE3A0124-B6E2-5781-7671-5D65E83757A7}"/>
          </ac:spMkLst>
        </pc:spChg>
        <pc:picChg chg="add mod">
          <ac:chgData name="Mattoon, Michele (mmattoon@uidaho.edu)" userId="b920bb71-1bfc-412b-8c55-74d8c6b63aa8" providerId="ADAL" clId="{0DF203BD-AC86-4256-9D0C-5F04BC5950F5}" dt="2024-03-28T22:09:44.113" v="17327" actId="14100"/>
          <ac:picMkLst>
            <pc:docMk/>
            <pc:sldMk cId="867360046" sldId="302"/>
            <ac:picMk id="6" creationId="{D1D5283D-4958-A3AF-A27B-F16F36482E5A}"/>
          </ac:picMkLst>
        </pc:picChg>
      </pc:sldChg>
      <pc:sldChg chg="delSp modSp new mod">
        <pc:chgData name="Mattoon, Michele (mmattoon@uidaho.edu)" userId="b920bb71-1bfc-412b-8c55-74d8c6b63aa8" providerId="ADAL" clId="{0DF203BD-AC86-4256-9D0C-5F04BC5950F5}" dt="2024-03-28T20:25:17.808" v="17326" actId="20577"/>
        <pc:sldMkLst>
          <pc:docMk/>
          <pc:sldMk cId="3280739928" sldId="303"/>
        </pc:sldMkLst>
        <pc:spChg chg="del">
          <ac:chgData name="Mattoon, Michele (mmattoon@uidaho.edu)" userId="b920bb71-1bfc-412b-8c55-74d8c6b63aa8" providerId="ADAL" clId="{0DF203BD-AC86-4256-9D0C-5F04BC5950F5}" dt="2024-03-28T20:23:37.616" v="17214" actId="478"/>
          <ac:spMkLst>
            <pc:docMk/>
            <pc:sldMk cId="3280739928" sldId="303"/>
            <ac:spMk id="2" creationId="{30524A47-FEDC-BFB7-C942-DF37A5CAF185}"/>
          </ac:spMkLst>
        </pc:spChg>
        <pc:spChg chg="del">
          <ac:chgData name="Mattoon, Michele (mmattoon@uidaho.edu)" userId="b920bb71-1bfc-412b-8c55-74d8c6b63aa8" providerId="ADAL" clId="{0DF203BD-AC86-4256-9D0C-5F04BC5950F5}" dt="2024-03-28T20:23:18.275" v="17196" actId="478"/>
          <ac:spMkLst>
            <pc:docMk/>
            <pc:sldMk cId="3280739928" sldId="303"/>
            <ac:spMk id="3" creationId="{E6637BAB-24B1-21DB-8B68-4E497CD879D6}"/>
          </ac:spMkLst>
        </pc:spChg>
        <pc:spChg chg="mod">
          <ac:chgData name="Mattoon, Michele (mmattoon@uidaho.edu)" userId="b920bb71-1bfc-412b-8c55-74d8c6b63aa8" providerId="ADAL" clId="{0DF203BD-AC86-4256-9D0C-5F04BC5950F5}" dt="2024-03-28T20:23:35.093" v="17213" actId="14100"/>
          <ac:spMkLst>
            <pc:docMk/>
            <pc:sldMk cId="3280739928" sldId="303"/>
            <ac:spMk id="4" creationId="{84EFEEB8-A8A1-7304-1CF3-5338FDD35C25}"/>
          </ac:spMkLst>
        </pc:spChg>
        <pc:spChg chg="mod">
          <ac:chgData name="Mattoon, Michele (mmattoon@uidaho.edu)" userId="b920bb71-1bfc-412b-8c55-74d8c6b63aa8" providerId="ADAL" clId="{0DF203BD-AC86-4256-9D0C-5F04BC5950F5}" dt="2024-03-28T20:25:17.808" v="17326" actId="20577"/>
          <ac:spMkLst>
            <pc:docMk/>
            <pc:sldMk cId="3280739928" sldId="303"/>
            <ac:spMk id="5" creationId="{33663F97-258D-E012-EA8A-F23D4CCC3C3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6D41B0E-0A9B-FB43-B29A-2C5A495EA0A7}" type="datetimeFigureOut">
              <a:rPr lang="ru-RU" smtClean="0">
                <a:latin typeface="Archivo Regular" charset="0"/>
              </a:rPr>
              <a:t>28.03.2024</a:t>
            </a:fld>
            <a:endParaRPr lang="ru-RU" dirty="0">
              <a:latin typeface="Archivo Regular" charset="0"/>
            </a:endParaRPr>
          </a:p>
        </p:txBody>
      </p:sp>
      <p:sp>
        <p:nvSpPr>
          <p:cNvPr id="4" name="Нижний колонтитул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ru-RU" dirty="0">
              <a:latin typeface="Archivo Regular" charset="0"/>
            </a:endParaRPr>
          </a:p>
        </p:txBody>
      </p:sp>
      <p:sp>
        <p:nvSpPr>
          <p:cNvPr id="5" name="Номер слайда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b="0" i="0">
                <a:latin typeface="Archivo Regular" charset="0"/>
              </a:defRPr>
            </a:lvl1pPr>
          </a:lstStyle>
          <a:p>
            <a:endParaRPr lang="ru-RU" dirty="0"/>
          </a:p>
        </p:txBody>
      </p:sp>
      <p:sp>
        <p:nvSpPr>
          <p:cNvPr id="3" name="Дата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b="0" i="0">
                <a:latin typeface="Archivo Regular" charset="0"/>
              </a:defRPr>
            </a:lvl1pPr>
          </a:lstStyle>
          <a:p>
            <a:fld id="{E7E03F2D-4C40-8A47-B131-FA84CE0A3C0A}" type="datetimeFigureOut">
              <a:rPr lang="ru-RU" smtClean="0"/>
              <a:pPr/>
              <a:t>28.03.2024</a:t>
            </a:fld>
            <a:endParaRPr lang="ru-RU" dirty="0"/>
          </a:p>
        </p:txBody>
      </p:sp>
      <p:sp>
        <p:nvSpPr>
          <p:cNvPr id="4" name="Образ слайда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ru-RU" dirty="0"/>
          </a:p>
        </p:txBody>
      </p:sp>
      <p:sp>
        <p:nvSpPr>
          <p:cNvPr id="5" name="Заметки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b="0" i="0">
                <a:latin typeface="Archivo Regular" charset="0"/>
              </a:defRPr>
            </a:lvl1pPr>
          </a:lstStyle>
          <a:p>
            <a:endParaRPr lang="ru-RU" dirty="0"/>
          </a:p>
        </p:txBody>
      </p:sp>
      <p:sp>
        <p:nvSpPr>
          <p:cNvPr id="7" name="Номер слайда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047" rtl="0" eaLnBrk="1" latinLnBrk="0" hangingPunct="1">
      <a:defRPr sz="3200" b="0" i="0" kern="1200">
        <a:solidFill>
          <a:schemeClr val="tx1"/>
        </a:solidFill>
        <a:latin typeface="Archivo Regular" charset="0"/>
        <a:ea typeface="+mn-ea"/>
        <a:cs typeface="+mn-cs"/>
      </a:defRPr>
    </a:lvl1pPr>
    <a:lvl2pPr marL="1219047" algn="l" defTabSz="1219047" rtl="0" eaLnBrk="1" latinLnBrk="0" hangingPunct="1">
      <a:defRPr sz="3200" b="0" i="0" kern="1200">
        <a:solidFill>
          <a:schemeClr val="tx1"/>
        </a:solidFill>
        <a:latin typeface="Archivo Regular" charset="0"/>
        <a:ea typeface="+mn-ea"/>
        <a:cs typeface="+mn-cs"/>
      </a:defRPr>
    </a:lvl2pPr>
    <a:lvl3pPr marL="2438092" algn="l" defTabSz="1219047" rtl="0" eaLnBrk="1" latinLnBrk="0" hangingPunct="1">
      <a:defRPr sz="3200" b="0" i="0" kern="1200">
        <a:solidFill>
          <a:schemeClr val="tx1"/>
        </a:solidFill>
        <a:latin typeface="Archivo Regular" charset="0"/>
        <a:ea typeface="+mn-ea"/>
        <a:cs typeface="+mn-cs"/>
      </a:defRPr>
    </a:lvl3pPr>
    <a:lvl4pPr marL="3657139" algn="l" defTabSz="1219047" rtl="0" eaLnBrk="1" latinLnBrk="0" hangingPunct="1">
      <a:defRPr sz="3200" b="0" i="0" kern="1200">
        <a:solidFill>
          <a:schemeClr val="tx1"/>
        </a:solidFill>
        <a:latin typeface="Archivo Regular" charset="0"/>
        <a:ea typeface="+mn-ea"/>
        <a:cs typeface="+mn-cs"/>
      </a:defRPr>
    </a:lvl4pPr>
    <a:lvl5pPr marL="4876186" algn="l" defTabSz="1219047" rtl="0" eaLnBrk="1" latinLnBrk="0" hangingPunct="1">
      <a:defRPr sz="3200" b="0" i="0" kern="1200">
        <a:solidFill>
          <a:schemeClr val="tx1"/>
        </a:solidFill>
        <a:latin typeface="Archivo Regular" charset="0"/>
        <a:ea typeface="+mn-ea"/>
        <a:cs typeface="+mn-cs"/>
      </a:defRPr>
    </a:lvl5pPr>
    <a:lvl6pPr marL="6095230" algn="l" defTabSz="1219047" rtl="0" eaLnBrk="1" latinLnBrk="0" hangingPunct="1">
      <a:defRPr sz="3200" kern="1200">
        <a:solidFill>
          <a:schemeClr val="tx1"/>
        </a:solidFill>
        <a:latin typeface="+mn-lt"/>
        <a:ea typeface="+mn-ea"/>
        <a:cs typeface="+mn-cs"/>
      </a:defRPr>
    </a:lvl6pPr>
    <a:lvl7pPr marL="7314277" algn="l" defTabSz="1219047" rtl="0" eaLnBrk="1" latinLnBrk="0" hangingPunct="1">
      <a:defRPr sz="3200" kern="1200">
        <a:solidFill>
          <a:schemeClr val="tx1"/>
        </a:solidFill>
        <a:latin typeface="+mn-lt"/>
        <a:ea typeface="+mn-ea"/>
        <a:cs typeface="+mn-cs"/>
      </a:defRPr>
    </a:lvl7pPr>
    <a:lvl8pPr marL="8533324" algn="l" defTabSz="1219047" rtl="0" eaLnBrk="1" latinLnBrk="0" hangingPunct="1">
      <a:defRPr sz="3200" kern="1200">
        <a:solidFill>
          <a:schemeClr val="tx1"/>
        </a:solidFill>
        <a:latin typeface="+mn-lt"/>
        <a:ea typeface="+mn-ea"/>
        <a:cs typeface="+mn-cs"/>
      </a:defRPr>
    </a:lvl8pPr>
    <a:lvl9pPr marL="9752371" algn="l" defTabSz="1219047"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13</a:t>
            </a:fld>
            <a:endParaRPr lang="ru-RU" dirty="0"/>
          </a:p>
        </p:txBody>
      </p:sp>
    </p:spTree>
    <p:extLst>
      <p:ext uri="{BB962C8B-B14F-4D97-AF65-F5344CB8AC3E}">
        <p14:creationId xmlns:p14="http://schemas.microsoft.com/office/powerpoint/2010/main" val="264529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FC40D-6FB9-1648-B027-EAD4E7DC4F2C}" type="slidenum">
              <a:rPr lang="ru-RU" smtClean="0"/>
              <a:pPr/>
              <a:t>27</a:t>
            </a:fld>
            <a:endParaRPr lang="ru-RU" dirty="0"/>
          </a:p>
        </p:txBody>
      </p:sp>
    </p:spTree>
    <p:extLst>
      <p:ext uri="{BB962C8B-B14F-4D97-AF65-F5344CB8AC3E}">
        <p14:creationId xmlns:p14="http://schemas.microsoft.com/office/powerpoint/2010/main" val="144684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FC40D-6FB9-1648-B027-EAD4E7DC4F2C}" type="slidenum">
              <a:rPr lang="ru-RU" smtClean="0"/>
              <a:pPr/>
              <a:t>28</a:t>
            </a:fld>
            <a:endParaRPr lang="ru-RU" dirty="0"/>
          </a:p>
        </p:txBody>
      </p:sp>
    </p:spTree>
    <p:extLst>
      <p:ext uri="{BB962C8B-B14F-4D97-AF65-F5344CB8AC3E}">
        <p14:creationId xmlns:p14="http://schemas.microsoft.com/office/powerpoint/2010/main" val="350248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2940870" y="4496594"/>
            <a:ext cx="3851324" cy="4239228"/>
          </a:xfrm>
          <a:prstGeom prst="rect">
            <a:avLst/>
          </a:prstGeom>
        </p:spPr>
      </p:pic>
      <p:sp>
        <p:nvSpPr>
          <p:cNvPr id="2" name="Title 1"/>
          <p:cNvSpPr>
            <a:spLocks noGrp="1"/>
          </p:cNvSpPr>
          <p:nvPr userDrawn="1">
            <p:ph type="title" hasCustomPrompt="1"/>
          </p:nvPr>
        </p:nvSpPr>
        <p:spPr>
          <a:xfrm>
            <a:off x="12120786" y="4592117"/>
            <a:ext cx="10369152" cy="2693045"/>
          </a:xfrm>
        </p:spPr>
        <p:txBody>
          <a:bodyPr anchor="b" anchorCtr="0"/>
          <a:lstStyle>
            <a:lvl1pPr>
              <a:defRPr b="1" i="0" cap="all" normalizeH="0" baseline="0">
                <a:latin typeface="Franklin Gothic Demi" panose="020B0603020102020204" pitchFamily="34" charset="0"/>
              </a:defRPr>
            </a:lvl1pPr>
          </a:lstStyle>
          <a:p>
            <a:r>
              <a:rPr lang="en-US" dirty="0"/>
              <a:t>CLICK TO EDIT TITLE</a:t>
            </a:r>
          </a:p>
        </p:txBody>
      </p:sp>
      <p:sp>
        <p:nvSpPr>
          <p:cNvPr id="6" name="Text Placeholder 5"/>
          <p:cNvSpPr>
            <a:spLocks noGrp="1"/>
          </p:cNvSpPr>
          <p:nvPr userDrawn="1">
            <p:ph type="body" sz="quarter" idx="10" hasCustomPrompt="1"/>
          </p:nvPr>
        </p:nvSpPr>
        <p:spPr>
          <a:xfrm>
            <a:off x="12120786" y="7573194"/>
            <a:ext cx="10369152"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711825" y="5715794"/>
            <a:ext cx="17066145" cy="5181600"/>
          </a:xfrm>
        </p:spPr>
        <p:txBody>
          <a:bodyPr numCol="3" spcCol="914400"/>
          <a:lstStyle>
            <a:lvl1pPr marL="0" marR="0" indent="0" algn="l" defTabSz="2438462" rtl="0" eaLnBrk="1" fontAlgn="auto" latinLnBrk="0" hangingPunct="1">
              <a:lnSpc>
                <a:spcPts val="4300"/>
              </a:lnSpc>
              <a:spcBef>
                <a:spcPts val="0"/>
              </a:spcBef>
              <a:spcAft>
                <a:spcPts val="2500"/>
              </a:spcAft>
              <a:buClrTx/>
              <a:buSzTx/>
              <a:buFont typeface="Arial" panose="020B0604020202020204" pitchFamily="34" charset="0"/>
              <a:buNone/>
              <a:tabLst/>
              <a:defRPr lang="en-US" sz="28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8"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9" name="Text Placeholder 4"/>
          <p:cNvSpPr>
            <a:spLocks noGrp="1"/>
          </p:cNvSpPr>
          <p:nvPr>
            <p:ph type="body" sz="quarter" idx="12" hasCustomPrompt="1"/>
          </p:nvPr>
        </p:nvSpPr>
        <p:spPr>
          <a:xfrm>
            <a:off x="5711825" y="115069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17821142" y="0"/>
            <a:ext cx="6564449"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flipH="1">
            <a:off x="11256690" y="0"/>
            <a:ext cx="6564449"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flipH="1">
            <a:off x="11256690" y="6858794"/>
            <a:ext cx="6564449"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2" name="Title 1"/>
          <p:cNvSpPr>
            <a:spLocks noGrp="1"/>
          </p:cNvSpPr>
          <p:nvPr>
            <p:ph type="title" hasCustomPrompt="1"/>
          </p:nvPr>
        </p:nvSpPr>
        <p:spPr>
          <a:xfrm>
            <a:off x="1292454" y="2521471"/>
            <a:ext cx="8812108" cy="2462213"/>
          </a:xfrm>
        </p:spPr>
        <p:txBody>
          <a:bodyPr/>
          <a:lstStyle>
            <a:lvl1pPr>
              <a:defRPr sz="8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1292455" y="5411004"/>
            <a:ext cx="7948011" cy="4757713"/>
          </a:xfrm>
        </p:spPr>
        <p:txBody>
          <a:bodyPr/>
          <a:lstStyle>
            <a:lvl1pPr marL="0" indent="0">
              <a:buNone/>
              <a:defRPr lang="en-US" sz="33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12120786"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18757243"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12120786"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18757243"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1292454" y="1057989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1419214" y="6996938"/>
            <a:ext cx="6268502" cy="5262457"/>
          </a:xfrm>
          <a:prstGeom prst="rect">
            <a:avLst/>
          </a:prstGeom>
        </p:spPr>
        <p:txBody>
          <a:bodyPr/>
          <a:lstStyle>
            <a:lvl1pPr>
              <a:defRPr lang="en-US" sz="2200"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6858794"/>
            <a:ext cx="12192794"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rot="10800000" flipH="1">
            <a:off x="12192794" y="6858794"/>
            <a:ext cx="12192794"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4"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1377697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13776970" y="1386186"/>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6858794"/>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1371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9"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13876825" y="1992287"/>
            <a:ext cx="8829368" cy="9515425"/>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Tree>
    <p:extLst>
      <p:ext uri="{BB962C8B-B14F-4D97-AF65-F5344CB8AC3E}">
        <p14:creationId xmlns:p14="http://schemas.microsoft.com/office/powerpoint/2010/main" val="139027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7650882"/>
            <a:ext cx="24385588" cy="1800493"/>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9434826"/>
            <a:ext cx="24385588" cy="1107996"/>
          </a:xfrm>
        </p:spPr>
        <p:txBody>
          <a:bodyPr wrap="square">
            <a:spAutoFit/>
          </a:bodyPr>
          <a:lstStyle>
            <a:lvl1pPr algn="ctr">
              <a:defRPr cap="all"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6" name="Title Placeholder 7"/>
          <p:cNvSpPr txBox="1">
            <a:spLocks/>
          </p:cNvSpPr>
          <p:nvPr userDrawn="1"/>
        </p:nvSpPr>
        <p:spPr>
          <a:xfrm>
            <a:off x="4919986" y="6138714"/>
            <a:ext cx="18218024" cy="1107996"/>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7200" dirty="0"/>
              <a:t>CLICK TO EDIT SUB HEADLINE</a:t>
            </a:r>
          </a:p>
        </p:txBody>
      </p:sp>
      <p:sp>
        <p:nvSpPr>
          <p:cNvPr id="3" name="Title 2"/>
          <p:cNvSpPr>
            <a:spLocks noGrp="1"/>
          </p:cNvSpPr>
          <p:nvPr>
            <p:ph type="title" hasCustomPrompt="1"/>
          </p:nvPr>
        </p:nvSpPr>
        <p:spPr>
          <a:xfrm>
            <a:off x="4847978" y="5002842"/>
            <a:ext cx="18218024" cy="1800493"/>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stretch>
            <a:fillRect/>
          </a:stretch>
        </p:blipFill>
        <p:spPr>
          <a:xfrm>
            <a:off x="2903762" y="4489815"/>
            <a:ext cx="3918523" cy="4313195"/>
          </a:xfrm>
          <a:prstGeom prst="rect">
            <a:avLst/>
          </a:prstGeom>
        </p:spPr>
      </p:pic>
      <p:sp>
        <p:nvSpPr>
          <p:cNvPr id="3" name="Title 2"/>
          <p:cNvSpPr>
            <a:spLocks noGrp="1"/>
          </p:cNvSpPr>
          <p:nvPr>
            <p:ph type="title" hasCustomPrompt="1"/>
          </p:nvPr>
        </p:nvSpPr>
        <p:spPr>
          <a:xfrm>
            <a:off x="12120786" y="4572794"/>
            <a:ext cx="10297144" cy="2693045"/>
          </a:xfrm>
        </p:spPr>
        <p:txBody>
          <a:bodyPr anchor="b" anchorCtr="0"/>
          <a:lstStyle>
            <a:lvl1pPr>
              <a:defRPr b="1" cap="all" baseline="0">
                <a:solidFill>
                  <a:schemeClr val="accent3"/>
                </a:solidFill>
              </a:defRPr>
            </a:lvl1pPr>
          </a:lstStyle>
          <a:p>
            <a:r>
              <a:rPr lang="en-US" dirty="0"/>
              <a:t>CLICK TO EDIT TITLE</a:t>
            </a:r>
          </a:p>
        </p:txBody>
      </p:sp>
      <p:sp>
        <p:nvSpPr>
          <p:cNvPr id="8" name="Text Placeholder 5"/>
          <p:cNvSpPr>
            <a:spLocks noGrp="1"/>
          </p:cNvSpPr>
          <p:nvPr>
            <p:ph type="body" sz="quarter" idx="10" hasCustomPrompt="1"/>
          </p:nvPr>
        </p:nvSpPr>
        <p:spPr>
          <a:xfrm>
            <a:off x="12113939" y="7553871"/>
            <a:ext cx="10303991"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13716000" cy="13716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p>
            <a:r>
              <a:rPr lang="en-US" dirty="0"/>
              <a:t>Click to edit Headline</a:t>
            </a:r>
          </a:p>
        </p:txBody>
      </p:sp>
      <p:sp>
        <p:nvSpPr>
          <p:cNvPr id="9" name="Text Placeholder 8"/>
          <p:cNvSpPr>
            <a:spLocks noGrp="1"/>
          </p:cNvSpPr>
          <p:nvPr>
            <p:ph type="body" sz="quarter" idx="16" hasCustomPrompt="1"/>
          </p:nvPr>
        </p:nvSpPr>
        <p:spPr>
          <a:xfrm>
            <a:off x="14982341" y="6463061"/>
            <a:ext cx="8137525" cy="3877985"/>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8" name="Text Placeholder 4"/>
          <p:cNvSpPr>
            <a:spLocks noGrp="1"/>
          </p:cNvSpPr>
          <p:nvPr>
            <p:ph type="body" sz="quarter" idx="12" hasCustomPrompt="1"/>
          </p:nvPr>
        </p:nvSpPr>
        <p:spPr>
          <a:xfrm>
            <a:off x="14983135" y="10882058"/>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685800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685800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35994" y="3276547"/>
            <a:ext cx="8136904" cy="204979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12" name="Text Placeholder 4"/>
          <p:cNvSpPr>
            <a:spLocks noGrp="1"/>
          </p:cNvSpPr>
          <p:nvPr>
            <p:ph type="body" sz="quarter" idx="12" hasCustomPrompt="1"/>
          </p:nvPr>
        </p:nvSpPr>
        <p:spPr>
          <a:xfrm>
            <a:off x="14982341" y="108973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4572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9144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4572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9144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4572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9144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lvl1pPr>
              <a:defRPr b="1" baseline="0">
                <a:latin typeface="Franklin Gothic Demi" panose="020B0703020102020204" pitchFamily="34" charset="0"/>
              </a:defRPr>
            </a:lvl1pPr>
          </a:lstStyle>
          <a:p>
            <a:r>
              <a:rPr lang="en-US" dirty="0"/>
              <a:t>Click to edit Headline</a:t>
            </a:r>
          </a:p>
        </p:txBody>
      </p:sp>
      <p:sp>
        <p:nvSpPr>
          <p:cNvPr id="25" name="Text Placeholder 8"/>
          <p:cNvSpPr>
            <a:spLocks noGrp="1"/>
          </p:cNvSpPr>
          <p:nvPr>
            <p:ph type="body" sz="quarter" idx="23"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22" name="Text Placeholder 4"/>
          <p:cNvSpPr>
            <a:spLocks noGrp="1"/>
          </p:cNvSpPr>
          <p:nvPr>
            <p:ph type="body" sz="quarter" idx="25" hasCustomPrompt="1"/>
          </p:nvPr>
        </p:nvSpPr>
        <p:spPr>
          <a:xfrm>
            <a:off x="14982341" y="10844335"/>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743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5315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9887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14459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19031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743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5315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9887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14459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19031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743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5315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9887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14459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19031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3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9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914424" marR="0" lvl="0" indent="-914424" algn="l" defTabSz="2438462"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955138"/>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3353594" y="4725194"/>
            <a:ext cx="3918523" cy="4313195"/>
          </a:xfrm>
          <a:prstGeom prst="rect">
            <a:avLst/>
          </a:prstGeom>
        </p:spPr>
      </p:pic>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tretch>
            <a:fillRect/>
          </a:stretch>
        </p:blipFill>
        <p:spPr>
          <a:xfrm>
            <a:off x="10233533" y="2926599"/>
            <a:ext cx="3918523" cy="4313195"/>
          </a:xfrm>
          <a:prstGeom prst="rect">
            <a:avLst/>
          </a:prstGeom>
        </p:spPr>
      </p:pic>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324089" y="4639497"/>
            <a:ext cx="4032448" cy="4438594"/>
          </a:xfrm>
          <a:prstGeom prst="rect">
            <a:avLst/>
          </a:prstGeom>
        </p:spPr>
      </p:pic>
      <p:sp>
        <p:nvSpPr>
          <p:cNvPr id="8" name="Picture Placeholder 5"/>
          <p:cNvSpPr>
            <a:spLocks noGrp="1"/>
          </p:cNvSpPr>
          <p:nvPr>
            <p:ph type="pic" sz="quarter" idx="20" hasCustomPrompt="1"/>
          </p:nvPr>
        </p:nvSpPr>
        <p:spPr>
          <a:xfrm>
            <a:off x="10680626" y="0"/>
            <a:ext cx="13704962"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2120786" y="5334794"/>
            <a:ext cx="10513168" cy="1346522"/>
          </a:xfrm>
        </p:spPr>
        <p:txBody>
          <a:bodyPr anchor="b" anchorCtr="0"/>
          <a:lstStyle>
            <a:lvl1pPr>
              <a:defRPr b="1" cap="all" baseline="0">
                <a:solidFill>
                  <a:schemeClr val="bg1"/>
                </a:solidFill>
              </a:defRPr>
            </a:lvl1pPr>
          </a:lstStyle>
          <a:p>
            <a:r>
              <a:rPr lang="en-US" dirty="0"/>
              <a:t>CLICK TO EDIT</a:t>
            </a:r>
          </a:p>
        </p:txBody>
      </p:sp>
      <p:sp>
        <p:nvSpPr>
          <p:cNvPr id="10" name="Text Placeholder 5"/>
          <p:cNvSpPr>
            <a:spLocks noGrp="1"/>
          </p:cNvSpPr>
          <p:nvPr>
            <p:ph type="body" sz="quarter" idx="10" hasCustomPrompt="1"/>
          </p:nvPr>
        </p:nvSpPr>
        <p:spPr>
          <a:xfrm>
            <a:off x="12120786" y="6969348"/>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6" name="Picture 5"/>
          <p:cNvPicPr>
            <a:picLocks noChangeAspect="1"/>
          </p:cNvPicPr>
          <p:nvPr userDrawn="1"/>
        </p:nvPicPr>
        <p:blipFill>
          <a:blip r:embed="rId2"/>
          <a:stretch>
            <a:fillRect/>
          </a:stretch>
        </p:blipFill>
        <p:spPr>
          <a:xfrm>
            <a:off x="3324089" y="4639497"/>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5711825" y="1088205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5711825" y="5922690"/>
            <a:ext cx="16706105" cy="4757713"/>
          </a:xfrm>
        </p:spPr>
        <p:txBody>
          <a:bodyPr numCol="2" spcCol="914400"/>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6"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7" name="Text Placeholder 4"/>
          <p:cNvSpPr>
            <a:spLocks noGrp="1"/>
          </p:cNvSpPr>
          <p:nvPr>
            <p:ph type="body" sz="quarter" idx="12" hasCustomPrompt="1"/>
          </p:nvPr>
        </p:nvSpPr>
        <p:spPr>
          <a:xfrm>
            <a:off x="5711825" y="11432599"/>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2120786" y="4381773"/>
            <a:ext cx="8428162" cy="2693045"/>
          </a:xfrm>
          <a:prstGeom prst="rect">
            <a:avLst/>
          </a:prstGeom>
        </p:spPr>
        <p:txBody>
          <a:bodyPr vert="horz" wrap="square" lIns="0" tIns="0" rIns="0" bIns="0" rtlCol="0" anchor="ctr">
            <a:spAutoFit/>
          </a:bodyPr>
          <a:lstStyle/>
          <a:p>
            <a:pPr lvl="0"/>
            <a:r>
              <a:rPr lang="en-US" dirty="0"/>
              <a:t>CLICK TO EDIT TITLE</a:t>
            </a:r>
          </a:p>
        </p:txBody>
      </p:sp>
      <p:sp>
        <p:nvSpPr>
          <p:cNvPr id="10" name="Text Placeholder 5"/>
          <p:cNvSpPr txBox="1">
            <a:spLocks/>
          </p:cNvSpPr>
          <p:nvPr userDrawn="1"/>
        </p:nvSpPr>
        <p:spPr>
          <a:xfrm>
            <a:off x="12120786" y="7434858"/>
            <a:ext cx="8428162" cy="1800200"/>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i="0" dirty="0">
                <a:latin typeface="+mn-lt"/>
              </a:rPr>
              <a:t>CLICK TO EDIT SUBTITLE</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8" r:id="rId5"/>
    <p:sldLayoutId id="2147484346" r:id="rId6"/>
    <p:sldLayoutId id="214748434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10500"/>
        </a:lnSpc>
        <a:spcBef>
          <a:spcPct val="0"/>
        </a:spcBef>
        <a:buNone/>
        <a:defRPr lang="en-US" sz="9600" b="1" i="0" kern="120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914400" rtl="0" eaLnBrk="1" latinLnBrk="0" hangingPunct="1">
        <a:lnSpc>
          <a:spcPts val="6500"/>
        </a:lnSpc>
        <a:spcBef>
          <a:spcPts val="1000"/>
        </a:spcBef>
        <a:buFont typeface="Arial"/>
        <a:buNone/>
        <a:defRPr sz="6000" b="1" kern="1200" baseline="0">
          <a:solidFill>
            <a:schemeClr val="tx1"/>
          </a:solidFill>
          <a:latin typeface="Archivo Black" charset="0"/>
          <a:ea typeface="Archivo Black" charset="0"/>
          <a:cs typeface="Archivo Blac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Freeform 4"/>
          <p:cNvSpPr/>
          <p:nvPr userDrawn="1"/>
        </p:nvSpPr>
        <p:spPr>
          <a:xfrm>
            <a:off x="2834812" y="0"/>
            <a:ext cx="21550776" cy="13717588"/>
          </a:xfrm>
          <a:custGeom>
            <a:avLst/>
            <a:gdLst>
              <a:gd name="connsiteX0" fmla="*/ 2418781 w 21550776"/>
              <a:gd name="connsiteY0" fmla="*/ 0 h 13717588"/>
              <a:gd name="connsiteX1" fmla="*/ 21550776 w 21550776"/>
              <a:gd name="connsiteY1" fmla="*/ 0 h 13717588"/>
              <a:gd name="connsiteX2" fmla="*/ 21550776 w 21550776"/>
              <a:gd name="connsiteY2" fmla="*/ 13717588 h 13717588"/>
              <a:gd name="connsiteX3" fmla="*/ 0 w 21550776"/>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21550776" h="13717588">
                <a:moveTo>
                  <a:pt x="2418781" y="0"/>
                </a:moveTo>
                <a:lnTo>
                  <a:pt x="21550776" y="0"/>
                </a:lnTo>
                <a:lnTo>
                  <a:pt x="21550776" y="13717588"/>
                </a:lnTo>
                <a:lnTo>
                  <a:pt x="0" y="137175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itle Placeholder 2"/>
          <p:cNvSpPr>
            <a:spLocks noGrp="1"/>
          </p:cNvSpPr>
          <p:nvPr>
            <p:ph type="title"/>
          </p:nvPr>
        </p:nvSpPr>
        <p:spPr>
          <a:xfrm>
            <a:off x="1292454" y="2521471"/>
            <a:ext cx="21032788" cy="1218282"/>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1292454" y="4482530"/>
            <a:ext cx="21032788" cy="46807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 id="214748434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lnSpc>
          <a:spcPts val="9500"/>
        </a:lnSpc>
        <a:spcBef>
          <a:spcPct val="0"/>
        </a:spcBef>
        <a:buNone/>
        <a:defRPr sz="9000"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457200" indent="-4572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847978" y="5002842"/>
            <a:ext cx="18218024" cy="1800493"/>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4847978" y="6902926"/>
            <a:ext cx="16691561" cy="1107996"/>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spcBef>
          <a:spcPct val="0"/>
        </a:spcBef>
        <a:buNone/>
        <a:defRPr sz="117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2438462" rtl="0" eaLnBrk="1" latinLnBrk="0" hangingPunct="1">
        <a:spcBef>
          <a:spcPct val="20000"/>
        </a:spcBef>
        <a:buFont typeface="Arial" panose="020B0604020202020204" pitchFamily="34" charset="0"/>
        <a:buNone/>
        <a:defRPr sz="72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l" defTabSz="2438462" rtl="0" eaLnBrk="1" latinLnBrk="0" hangingPunct="1">
        <a:spcBef>
          <a:spcPct val="20000"/>
        </a:spcBef>
        <a:buFont typeface="Arial" panose="020B0604020202020204" pitchFamily="34" charset="0"/>
        <a:buNone/>
        <a:defRPr sz="7500" b="1" i="0" kern="1200">
          <a:solidFill>
            <a:schemeClr val="tx1"/>
          </a:solidFill>
          <a:latin typeface="Archivo" charset="0"/>
          <a:ea typeface="Archivo" charset="0"/>
          <a:cs typeface="Archivo" charset="0"/>
        </a:defRPr>
      </a:lvl2pPr>
      <a:lvl3pPr marL="2438461" indent="0" algn="l" defTabSz="2438462" rtl="0" eaLnBrk="1" latinLnBrk="0" hangingPunct="1">
        <a:spcBef>
          <a:spcPct val="20000"/>
        </a:spcBef>
        <a:buFont typeface="Arial" panose="020B0604020202020204" pitchFamily="34" charset="0"/>
        <a:buNone/>
        <a:defRPr sz="6400" b="1" i="0" kern="1200">
          <a:solidFill>
            <a:schemeClr val="tx1"/>
          </a:solidFill>
          <a:latin typeface="Archivo" charset="0"/>
          <a:ea typeface="Archivo" charset="0"/>
          <a:cs typeface="Archivo" charset="0"/>
        </a:defRPr>
      </a:lvl3pPr>
      <a:lvl4pPr marL="365769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4pPr>
      <a:lvl5pPr marL="487692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73114" y="2251651"/>
            <a:ext cx="8473480" cy="3074688"/>
          </a:xfrm>
          <a:prstGeom prst="rect">
            <a:avLst/>
          </a:prstGeom>
        </p:spPr>
        <p:txBody>
          <a:bodyPr vert="horz" wrap="square" lIns="0" tIns="0" rIns="0" bIns="0" rtlCol="0" anchor="b" anchorCtr="0">
            <a:spAutoFit/>
          </a:bodyPr>
          <a:lstStyle/>
          <a:p>
            <a:r>
              <a:rPr lang="en-US" dirty="0"/>
              <a:t>Click to edit Master title style</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ext Placeholder 2"/>
          <p:cNvSpPr>
            <a:spLocks noGrp="1"/>
          </p:cNvSpPr>
          <p:nvPr>
            <p:ph type="body" idx="1"/>
          </p:nvPr>
        </p:nvSpPr>
        <p:spPr>
          <a:xfrm>
            <a:off x="15073114" y="5687748"/>
            <a:ext cx="8473480" cy="348813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74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457200" indent="-457200" algn="l" defTabSz="914400" rtl="0" eaLnBrk="1" latinLnBrk="0" hangingPunct="1">
        <a:lnSpc>
          <a:spcPct val="150000"/>
        </a:lnSpc>
        <a:spcBef>
          <a:spcPts val="10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3716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8288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2860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chivo Black" charset="0"/>
          <a:ea typeface="Archivo Black" charset="0"/>
          <a:cs typeface="Archivo Blac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Franklin Gothic Book Regular"/>
          <a:ea typeface="Franklin Gothic Book Regular"/>
          <a:cs typeface="Franklin Gothic Book Regular"/>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Franklin Gothic Book Regular"/>
          <a:ea typeface="Franklin Gothic Book Regular"/>
          <a:cs typeface="Franklin Gothic Book Regular"/>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Franklin Gothic Book Regular"/>
          <a:ea typeface="Franklin Gothic Book Regular"/>
          <a:cs typeface="Franklin Gothic Book Regular"/>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support.uidaho.edu/TDClient/40/Portal/Requests/ServiceDet?ID=869"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urldefense.com/v3/__https:/r20.rs6.net/tn.jsp?f=001NgfD5pXzch3q8gHeLBFEp9gNihNZf-S3Qut0vFgbDi2XWhX8J6Vbnv_vSM4Ata2w-fvpOen1vKvTjcgrPxGaWisXoNAhJNuIlwZyU-ToA3hNld-UaiQNdhTAqsge_QquCwBej5WWUMRliaQIPM6qGJz3bF1Qvu0Vw4XJgZoYsZJwlVVZYMhu_lDNlwjD1jKi_uYYnI8RvEQ=&amp;c=TVeCj1jMhnXgM60Kk3HNYr7_HiXldYmuRLQta2T71GB6oiOKxW9sOw==&amp;ch=uTBBRTpl3IqPOaevzy_P6zZJ6cH8xJHZrpTmGwp1M-T6mSlPGFV2iQ==__;!!JYXjzlvb!iKpIUIA7lDiSqw0FZD25cZXq0UvDZsdSjmiXVd_w9lHrjY7A1N5cOyz7WmsJCQt_wwOaTSWUMOXtV4BaA0vXcgWULym8YA$" TargetMode="External"/><Relationship Id="rId2" Type="http://schemas.openxmlformats.org/officeDocument/2006/relationships/hyperlink" Target="https://urldefense.com/v3/__https:/r20.rs6.net/tn.jsp?f=001NgfD5pXzch3q8gHeLBFEp9gNihNZf-S3Qut0vFgbDi2XWhX8J6Vbnnp1Jf1TElkhXW7GNlRG32oap5LPijcW4aR_NJTIBEkUAHKNNGVU0-4yrsJobq4Ueazq3wl3-2FglT6O5VcMz1uhOBYfXu_yy2DhWPKSentnC8pluQLhrb19rsIsU80oMA==&amp;c=TVeCj1jMhnXgM60Kk3HNYr7_HiXldYmuRLQta2T71GB6oiOKxW9sOw==&amp;ch=uTBBRTpl3IqPOaevzy_P6zZJ6cH8xJHZrpTmGwp1M-T6mSlPGFV2iQ==__;!!JYXjzlvb!iKpIUIA7lDiSqw0FZD25cZXq0UvDZsdSjmiXVd_w9lHrjY7A1N5cOyz7WmsJCQt_wwOaTSWUMOXtV4BaA0vXcgWqr84CIA$"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NSFPolicyOutreach/featured" TargetMode="External"/><Relationship Id="rId3" Type="http://schemas.openxmlformats.org/officeDocument/2006/relationships/hyperlink" Target="https://www.uidaho.edu/research/faculty/resources/definitions" TargetMode="External"/><Relationship Id="rId7" Type="http://schemas.openxmlformats.org/officeDocument/2006/relationships/hyperlink" Target="https://nsfpolicyoutreach.com/resources/nsf-proposal-award-policy-update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uidaho.edu/research/faculty/resources/instructional-resources/f-and-a-intro-video" TargetMode="External"/><Relationship Id="rId5" Type="http://schemas.openxmlformats.org/officeDocument/2006/relationships/hyperlink" Target="https://www.uidaho.edu/research/faculty/resources/f-and-a-rates" TargetMode="External"/><Relationship Id="rId4" Type="http://schemas.openxmlformats.org/officeDocument/2006/relationships/hyperlink" Target="https://support.uidaho.edu/TDClient/40/Portal/Requests/ServiceCatalog?CategoryID=155" TargetMode="External"/><Relationship Id="rId9" Type="http://schemas.openxmlformats.org/officeDocument/2006/relationships/hyperlink" Target="https://support.uidaho.edu/TDClient/40/Portal/Requests/ServiceCatalog?CategoryID=14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uidaho.edu/research/faculty/resources/instructional-resources/f-and-a-intro-video" TargetMode="Externa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20786" y="5919317"/>
            <a:ext cx="10297144" cy="1346522"/>
          </a:xfrm>
        </p:spPr>
        <p:txBody>
          <a:bodyPr/>
          <a:lstStyle/>
          <a:p>
            <a:r>
              <a:rPr lang="en-US" dirty="0" err="1"/>
              <a:t>Dga</a:t>
            </a:r>
            <a:r>
              <a:rPr lang="en-US" dirty="0"/>
              <a:t> roundtable	</a:t>
            </a:r>
          </a:p>
        </p:txBody>
      </p:sp>
      <p:sp>
        <p:nvSpPr>
          <p:cNvPr id="8" name="Text Placeholder 7"/>
          <p:cNvSpPr>
            <a:spLocks noGrp="1"/>
          </p:cNvSpPr>
          <p:nvPr>
            <p:ph type="body" sz="quarter" idx="10"/>
          </p:nvPr>
        </p:nvSpPr>
        <p:spPr>
          <a:xfrm>
            <a:off x="12113939" y="7553871"/>
            <a:ext cx="10303991" cy="905123"/>
          </a:xfrm>
        </p:spPr>
        <p:txBody>
          <a:bodyPr/>
          <a:lstStyle/>
          <a:p>
            <a:r>
              <a:rPr lang="en-US" dirty="0"/>
              <a:t>Proposals – Level II</a:t>
            </a:r>
            <a:br>
              <a:rPr lang="en-US" dirty="0"/>
            </a:br>
            <a:r>
              <a:rPr lang="en-US" dirty="0"/>
              <a:t>	</a:t>
            </a:r>
            <a:r>
              <a:rPr lang="en-US" sz="4800" dirty="0"/>
              <a:t>F&amp;A</a:t>
            </a:r>
            <a:br>
              <a:rPr lang="en-US" sz="4800" dirty="0"/>
            </a:br>
            <a:r>
              <a:rPr lang="en-US" sz="4800" dirty="0"/>
              <a:t>	Cost Share</a:t>
            </a:r>
            <a:br>
              <a:rPr lang="en-US" sz="4800" dirty="0"/>
            </a:br>
            <a:r>
              <a:rPr lang="en-US" sz="4800" dirty="0"/>
              <a:t>	Cost Accounting Standards</a:t>
            </a:r>
            <a:br>
              <a:rPr lang="en-US" dirty="0"/>
            </a:br>
            <a:endParaRPr lang="en-US" dirty="0"/>
          </a:p>
        </p:txBody>
      </p:sp>
      <p:sp>
        <p:nvSpPr>
          <p:cNvPr id="2" name="TextBox 1">
            <a:extLst>
              <a:ext uri="{FF2B5EF4-FFF2-40B4-BE49-F238E27FC236}">
                <a16:creationId xmlns:a16="http://schemas.microsoft.com/office/drawing/2014/main" id="{AD105432-93FE-A1CC-A297-59D63EF7C556}"/>
              </a:ext>
            </a:extLst>
          </p:cNvPr>
          <p:cNvSpPr txBox="1"/>
          <p:nvPr/>
        </p:nvSpPr>
        <p:spPr>
          <a:xfrm>
            <a:off x="19203194" y="12268994"/>
            <a:ext cx="4876800" cy="830997"/>
          </a:xfrm>
          <a:prstGeom prst="rect">
            <a:avLst/>
          </a:prstGeom>
          <a:noFill/>
        </p:spPr>
        <p:txBody>
          <a:bodyPr wrap="square" rtlCol="0">
            <a:spAutoFit/>
          </a:bodyPr>
          <a:lstStyle/>
          <a:p>
            <a:r>
              <a:rPr lang="en-US" dirty="0"/>
              <a:t>March 28, 2024</a:t>
            </a:r>
          </a:p>
        </p:txBody>
      </p:sp>
    </p:spTree>
    <p:extLst>
      <p:ext uri="{BB962C8B-B14F-4D97-AF65-F5344CB8AC3E}">
        <p14:creationId xmlns:p14="http://schemas.microsoft.com/office/powerpoint/2010/main" val="10314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0DB281-4248-CCE7-736A-7FDE77D853DF}"/>
              </a:ext>
            </a:extLst>
          </p:cNvPr>
          <p:cNvSpPr>
            <a:spLocks noGrp="1"/>
          </p:cNvSpPr>
          <p:nvPr>
            <p:ph type="body" sz="quarter" idx="10"/>
          </p:nvPr>
        </p:nvSpPr>
        <p:spPr>
          <a:xfrm>
            <a:off x="1318989" y="534195"/>
            <a:ext cx="15554325" cy="1066800"/>
          </a:xfrm>
        </p:spPr>
        <p:txBody>
          <a:bodyPr/>
          <a:lstStyle/>
          <a:p>
            <a:r>
              <a:rPr lang="en-US" dirty="0"/>
              <a:t>F&amp;A waivers</a:t>
            </a:r>
          </a:p>
        </p:txBody>
      </p:sp>
      <p:sp>
        <p:nvSpPr>
          <p:cNvPr id="5" name="Text Placeholder 4">
            <a:extLst>
              <a:ext uri="{FF2B5EF4-FFF2-40B4-BE49-F238E27FC236}">
                <a16:creationId xmlns:a16="http://schemas.microsoft.com/office/drawing/2014/main" id="{9A8B7FDC-FD43-22C9-9247-FFE1F3C9C155}"/>
              </a:ext>
            </a:extLst>
          </p:cNvPr>
          <p:cNvSpPr>
            <a:spLocks noGrp="1"/>
          </p:cNvSpPr>
          <p:nvPr>
            <p:ph type="body" sz="quarter" idx="12"/>
          </p:nvPr>
        </p:nvSpPr>
        <p:spPr>
          <a:xfrm>
            <a:off x="4191794" y="4572794"/>
            <a:ext cx="18133448" cy="5646930"/>
          </a:xfrm>
        </p:spPr>
        <p:txBody>
          <a:bodyPr/>
          <a:lstStyle/>
          <a:p>
            <a:r>
              <a:rPr lang="en-US" dirty="0"/>
              <a:t>F&amp;A waivers are rarely granted, as they shift F&amp;A costs to the rest of the university. They may be considered if the project cannot be completed within the sponsor's funding amount. </a:t>
            </a:r>
          </a:p>
          <a:p>
            <a:r>
              <a:rPr lang="en-US" dirty="0"/>
              <a:t>The Vice President for Research and Economic Development or their delegate are the authorized personnel that can grant a F&amp;A waiver. </a:t>
            </a:r>
            <a:r>
              <a:rPr lang="en-US" b="0" i="0" dirty="0">
                <a:solidFill>
                  <a:srgbClr val="191919"/>
                </a:solidFill>
                <a:effectLst/>
              </a:rPr>
              <a:t>To request an F&amp;A waiver submit a ticket in </a:t>
            </a:r>
            <a:r>
              <a:rPr lang="en-US" b="0" i="0" dirty="0">
                <a:solidFill>
                  <a:srgbClr val="191919"/>
                </a:solidFill>
                <a:effectLst/>
                <a:hlinkClick r:id="rId2"/>
              </a:rPr>
              <a:t>TDX</a:t>
            </a:r>
            <a:r>
              <a:rPr lang="en-US" dirty="0">
                <a:solidFill>
                  <a:srgbClr val="191919"/>
                </a:solidFill>
              </a:rPr>
              <a:t> early in the proposal process.</a:t>
            </a:r>
            <a:r>
              <a:rPr lang="en-US" b="0" i="0" dirty="0">
                <a:solidFill>
                  <a:srgbClr val="191919"/>
                </a:solidFill>
                <a:effectLst/>
              </a:rPr>
              <a:t> </a:t>
            </a:r>
          </a:p>
          <a:p>
            <a:r>
              <a:rPr lang="en-US" dirty="0"/>
              <a:t>Alternatively, PIs should consider reducing their scope of work to decrease the direct cost budget.</a:t>
            </a:r>
          </a:p>
          <a:p>
            <a:r>
              <a:rPr lang="en-US" dirty="0"/>
              <a:t>F&amp;A waivers are not allowed for industry/for-profit entities. </a:t>
            </a:r>
            <a:endParaRPr lang="en-US" dirty="0">
              <a:highlight>
                <a:srgbClr val="FFFF00"/>
              </a:highlight>
            </a:endParaRPr>
          </a:p>
        </p:txBody>
      </p:sp>
    </p:spTree>
    <p:extLst>
      <p:ext uri="{BB962C8B-B14F-4D97-AF65-F5344CB8AC3E}">
        <p14:creationId xmlns:p14="http://schemas.microsoft.com/office/powerpoint/2010/main" val="209219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7D7DB5-E855-3CB3-8F11-7EFA077F725C}"/>
              </a:ext>
            </a:extLst>
          </p:cNvPr>
          <p:cNvPicPr>
            <a:picLocks noChangeAspect="1"/>
          </p:cNvPicPr>
          <p:nvPr/>
        </p:nvPicPr>
        <p:blipFill>
          <a:blip r:embed="rId2"/>
          <a:stretch>
            <a:fillRect/>
          </a:stretch>
        </p:blipFill>
        <p:spPr>
          <a:xfrm>
            <a:off x="2820194" y="381794"/>
            <a:ext cx="18516600" cy="13182600"/>
          </a:xfrm>
          <a:prstGeom prst="rect">
            <a:avLst/>
          </a:prstGeom>
        </p:spPr>
      </p:pic>
    </p:spTree>
    <p:extLst>
      <p:ext uri="{BB962C8B-B14F-4D97-AF65-F5344CB8AC3E}">
        <p14:creationId xmlns:p14="http://schemas.microsoft.com/office/powerpoint/2010/main" val="92550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B651D-32C1-7CAB-225A-DFC4544F1617}"/>
              </a:ext>
            </a:extLst>
          </p:cNvPr>
          <p:cNvSpPr>
            <a:spLocks noGrp="1"/>
          </p:cNvSpPr>
          <p:nvPr>
            <p:ph type="title"/>
          </p:nvPr>
        </p:nvSpPr>
        <p:spPr>
          <a:xfrm>
            <a:off x="8306594" y="6325394"/>
            <a:ext cx="14018648" cy="3276599"/>
          </a:xfrm>
        </p:spPr>
        <p:txBody>
          <a:bodyPr/>
          <a:lstStyle/>
          <a:p>
            <a:r>
              <a:rPr lang="en-US" dirty="0"/>
              <a:t>Questions?</a:t>
            </a:r>
          </a:p>
        </p:txBody>
      </p:sp>
    </p:spTree>
    <p:extLst>
      <p:ext uri="{BB962C8B-B14F-4D97-AF65-F5344CB8AC3E}">
        <p14:creationId xmlns:p14="http://schemas.microsoft.com/office/powerpoint/2010/main" val="393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350545-1A1C-6CBE-7908-AB15358D9380}"/>
              </a:ext>
            </a:extLst>
          </p:cNvPr>
          <p:cNvSpPr>
            <a:spLocks noGrp="1"/>
          </p:cNvSpPr>
          <p:nvPr>
            <p:ph type="body" sz="quarter" idx="10"/>
          </p:nvPr>
        </p:nvSpPr>
        <p:spPr>
          <a:xfrm>
            <a:off x="1318989" y="686595"/>
            <a:ext cx="15554325" cy="830997"/>
          </a:xfrm>
        </p:spPr>
        <p:txBody>
          <a:bodyPr/>
          <a:lstStyle/>
          <a:p>
            <a:r>
              <a:rPr lang="en-US" dirty="0"/>
              <a:t>Cost Share or Match</a:t>
            </a:r>
          </a:p>
        </p:txBody>
      </p:sp>
      <p:sp>
        <p:nvSpPr>
          <p:cNvPr id="5" name="Text Placeholder 4">
            <a:extLst>
              <a:ext uri="{FF2B5EF4-FFF2-40B4-BE49-F238E27FC236}">
                <a16:creationId xmlns:a16="http://schemas.microsoft.com/office/drawing/2014/main" id="{0F2F7315-AE4F-FF44-26DD-915EAD10D709}"/>
              </a:ext>
            </a:extLst>
          </p:cNvPr>
          <p:cNvSpPr>
            <a:spLocks noGrp="1"/>
          </p:cNvSpPr>
          <p:nvPr>
            <p:ph type="body" sz="quarter" idx="12"/>
          </p:nvPr>
        </p:nvSpPr>
        <p:spPr>
          <a:xfrm>
            <a:off x="4572794" y="4572794"/>
            <a:ext cx="16383000" cy="5334000"/>
          </a:xfrm>
        </p:spPr>
        <p:txBody>
          <a:bodyPr/>
          <a:lstStyle/>
          <a:p>
            <a:r>
              <a:rPr lang="en-US" dirty="0"/>
              <a:t>Cost share/match refers to the portion of project costs contributed by the University or third parties, beyond the sponsor's funding. It is required when necessary to meet project objectives.</a:t>
            </a:r>
          </a:p>
          <a:p>
            <a:r>
              <a:rPr lang="en-US" dirty="0"/>
              <a:t>If included in the proposal and award, the committed cost share becomes a binding obligation that must be tracked and reported by the University. </a:t>
            </a:r>
          </a:p>
          <a:p>
            <a:r>
              <a:rPr lang="en-US" dirty="0"/>
              <a:t>Cost share is typically only provided if mandated by the sponsor.</a:t>
            </a:r>
          </a:p>
        </p:txBody>
      </p:sp>
    </p:spTree>
    <p:extLst>
      <p:ext uri="{BB962C8B-B14F-4D97-AF65-F5344CB8AC3E}">
        <p14:creationId xmlns:p14="http://schemas.microsoft.com/office/powerpoint/2010/main" val="278668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7133A2-2700-7F9D-B98D-E4FF2D273BB7}"/>
              </a:ext>
            </a:extLst>
          </p:cNvPr>
          <p:cNvSpPr>
            <a:spLocks noGrp="1"/>
          </p:cNvSpPr>
          <p:nvPr>
            <p:ph type="body" sz="quarter" idx="10"/>
          </p:nvPr>
        </p:nvSpPr>
        <p:spPr>
          <a:xfrm>
            <a:off x="1318989" y="1067595"/>
            <a:ext cx="15554325" cy="830997"/>
          </a:xfrm>
        </p:spPr>
        <p:txBody>
          <a:bodyPr/>
          <a:lstStyle/>
          <a:p>
            <a:r>
              <a:rPr lang="en-US" dirty="0"/>
              <a:t>Cost share types</a:t>
            </a:r>
          </a:p>
        </p:txBody>
      </p:sp>
      <p:sp>
        <p:nvSpPr>
          <p:cNvPr id="5" name="Text Placeholder 4">
            <a:extLst>
              <a:ext uri="{FF2B5EF4-FFF2-40B4-BE49-F238E27FC236}">
                <a16:creationId xmlns:a16="http://schemas.microsoft.com/office/drawing/2014/main" id="{1D2BA22E-00A4-D20F-09B4-91E72A7189CF}"/>
              </a:ext>
            </a:extLst>
          </p:cNvPr>
          <p:cNvSpPr>
            <a:spLocks noGrp="1"/>
          </p:cNvSpPr>
          <p:nvPr>
            <p:ph type="body" sz="quarter" idx="12"/>
          </p:nvPr>
        </p:nvSpPr>
        <p:spPr>
          <a:xfrm>
            <a:off x="4039394" y="3582193"/>
            <a:ext cx="17754600" cy="8365623"/>
          </a:xfrm>
        </p:spPr>
        <p:txBody>
          <a:bodyPr/>
          <a:lstStyle/>
          <a:p>
            <a:r>
              <a:rPr lang="en-US" b="1" dirty="0"/>
              <a:t>Mandatory Cost Share: </a:t>
            </a:r>
            <a:r>
              <a:rPr lang="en-US" b="0" i="0" dirty="0">
                <a:solidFill>
                  <a:srgbClr val="191919"/>
                </a:solidFill>
                <a:effectLst/>
              </a:rPr>
              <a:t>The portion of the University or third-party contribution to a sponsored project which is </a:t>
            </a:r>
            <a:r>
              <a:rPr lang="en-US" b="0" i="0" u="sng" dirty="0">
                <a:solidFill>
                  <a:srgbClr val="191919"/>
                </a:solidFill>
                <a:effectLst/>
              </a:rPr>
              <a:t>required</a:t>
            </a:r>
            <a:r>
              <a:rPr lang="en-US" b="0" i="0" dirty="0">
                <a:solidFill>
                  <a:srgbClr val="191919"/>
                </a:solidFill>
                <a:effectLst/>
              </a:rPr>
              <a:t> by the terms of the project, typically noted in the RFP.</a:t>
            </a:r>
          </a:p>
          <a:p>
            <a:r>
              <a:rPr lang="en-US" b="1" i="0" dirty="0">
                <a:solidFill>
                  <a:srgbClr val="191919"/>
                </a:solidFill>
                <a:effectLst/>
              </a:rPr>
              <a:t>Voluntary Committed Cost Share: </a:t>
            </a:r>
            <a:r>
              <a:rPr lang="en-US" b="0" i="0" dirty="0">
                <a:solidFill>
                  <a:srgbClr val="191919"/>
                </a:solidFill>
                <a:effectLst/>
              </a:rPr>
              <a:t>Resources that are committed and budgeted for in a sponsored </a:t>
            </a:r>
            <a:r>
              <a:rPr lang="en-US" dirty="0">
                <a:solidFill>
                  <a:srgbClr val="191919"/>
                </a:solidFill>
              </a:rPr>
              <a:t>project</a:t>
            </a:r>
            <a:r>
              <a:rPr lang="en-US" b="0" i="0" dirty="0">
                <a:solidFill>
                  <a:srgbClr val="191919"/>
                </a:solidFill>
                <a:effectLst/>
              </a:rPr>
              <a:t>, that is </a:t>
            </a:r>
            <a:r>
              <a:rPr lang="en-US" b="0" i="0" u="sng" dirty="0">
                <a:solidFill>
                  <a:srgbClr val="191919"/>
                </a:solidFill>
                <a:effectLst/>
              </a:rPr>
              <a:t>not required </a:t>
            </a:r>
            <a:r>
              <a:rPr lang="en-US" b="0" i="0" dirty="0">
                <a:solidFill>
                  <a:srgbClr val="191919"/>
                </a:solidFill>
                <a:effectLst/>
              </a:rPr>
              <a:t>by the sponsor. </a:t>
            </a:r>
            <a:r>
              <a:rPr lang="en-US" dirty="0">
                <a:solidFill>
                  <a:srgbClr val="191919"/>
                </a:solidFill>
              </a:rPr>
              <a:t>Voluntary cost share becomes mandatory cost share once the proposal is approved for funding by the sponsor.</a:t>
            </a:r>
            <a:endParaRPr lang="en-US" b="0" i="0" dirty="0">
              <a:solidFill>
                <a:srgbClr val="191919"/>
              </a:solidFill>
              <a:effectLst/>
            </a:endParaRPr>
          </a:p>
          <a:p>
            <a:r>
              <a:rPr lang="en-US" b="1" i="0" dirty="0">
                <a:solidFill>
                  <a:srgbClr val="191919"/>
                </a:solidFill>
                <a:effectLst/>
              </a:rPr>
              <a:t>Voluntary Uncommitted Cost Share:  </a:t>
            </a:r>
            <a:r>
              <a:rPr lang="en-US" dirty="0">
                <a:solidFill>
                  <a:srgbClr val="191919"/>
                </a:solidFill>
              </a:rPr>
              <a:t>V</a:t>
            </a:r>
            <a:r>
              <a:rPr lang="en-US" b="0" i="0" dirty="0">
                <a:solidFill>
                  <a:srgbClr val="191919"/>
                </a:solidFill>
                <a:effectLst/>
              </a:rPr>
              <a:t>oluntary contribution of institutional resources, that is </a:t>
            </a:r>
            <a:r>
              <a:rPr lang="en-US" b="0" i="0" u="sng" dirty="0">
                <a:solidFill>
                  <a:srgbClr val="191919"/>
                </a:solidFill>
                <a:effectLst/>
              </a:rPr>
              <a:t>over and above </a:t>
            </a:r>
            <a:r>
              <a:rPr lang="en-US" b="0" i="0" dirty="0">
                <a:solidFill>
                  <a:srgbClr val="191919"/>
                </a:solidFill>
                <a:effectLst/>
              </a:rPr>
              <a:t>mandatory or voluntary cost share and is </a:t>
            </a:r>
            <a:r>
              <a:rPr lang="en-US" b="0" i="0" u="sng" dirty="0">
                <a:solidFill>
                  <a:srgbClr val="191919"/>
                </a:solidFill>
                <a:effectLst/>
              </a:rPr>
              <a:t>NOT quantified</a:t>
            </a:r>
            <a:r>
              <a:rPr lang="en-US" b="0" i="0" dirty="0">
                <a:solidFill>
                  <a:srgbClr val="191919"/>
                </a:solidFill>
                <a:effectLst/>
              </a:rPr>
              <a:t>. An example of voluntary uncommitted cost share is “The University of Idaho will provide lab space to conduct this research”. This is listed in the proposal, but since there is no quantified amount listed, it is not a commitment </a:t>
            </a:r>
            <a:r>
              <a:rPr lang="en-US" dirty="0">
                <a:solidFill>
                  <a:srgbClr val="191919"/>
                </a:solidFill>
              </a:rPr>
              <a:t>of</a:t>
            </a:r>
            <a:r>
              <a:rPr lang="en-US" b="0" i="0" dirty="0">
                <a:solidFill>
                  <a:srgbClr val="191919"/>
                </a:solidFill>
                <a:effectLst/>
              </a:rPr>
              <a:t> the University.</a:t>
            </a:r>
          </a:p>
          <a:p>
            <a:endParaRPr lang="en-US" dirty="0"/>
          </a:p>
        </p:txBody>
      </p:sp>
    </p:spTree>
    <p:extLst>
      <p:ext uri="{BB962C8B-B14F-4D97-AF65-F5344CB8AC3E}">
        <p14:creationId xmlns:p14="http://schemas.microsoft.com/office/powerpoint/2010/main" val="172211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BE6C7D-6D34-C9D2-6BF5-98026154991F}"/>
              </a:ext>
            </a:extLst>
          </p:cNvPr>
          <p:cNvSpPr>
            <a:spLocks noGrp="1"/>
          </p:cNvSpPr>
          <p:nvPr>
            <p:ph type="body" sz="quarter" idx="10"/>
          </p:nvPr>
        </p:nvSpPr>
        <p:spPr>
          <a:xfrm>
            <a:off x="1318989" y="610395"/>
            <a:ext cx="15554325" cy="830997"/>
          </a:xfrm>
        </p:spPr>
        <p:txBody>
          <a:bodyPr/>
          <a:lstStyle/>
          <a:p>
            <a:r>
              <a:rPr lang="en-US" dirty="0"/>
              <a:t>Cost share policy</a:t>
            </a:r>
          </a:p>
        </p:txBody>
      </p:sp>
      <p:sp>
        <p:nvSpPr>
          <p:cNvPr id="5" name="Text Placeholder 4">
            <a:extLst>
              <a:ext uri="{FF2B5EF4-FFF2-40B4-BE49-F238E27FC236}">
                <a16:creationId xmlns:a16="http://schemas.microsoft.com/office/drawing/2014/main" id="{673DBA97-77A2-7C0A-7AEA-58542FFECB2A}"/>
              </a:ext>
            </a:extLst>
          </p:cNvPr>
          <p:cNvSpPr>
            <a:spLocks noGrp="1"/>
          </p:cNvSpPr>
          <p:nvPr>
            <p:ph type="body" sz="quarter" idx="12"/>
          </p:nvPr>
        </p:nvSpPr>
        <p:spPr>
          <a:xfrm>
            <a:off x="3963194" y="3963194"/>
            <a:ext cx="16230600" cy="4326056"/>
          </a:xfrm>
        </p:spPr>
        <p:txBody>
          <a:bodyPr/>
          <a:lstStyle/>
          <a:p>
            <a:r>
              <a:rPr lang="en-US" dirty="0">
                <a:solidFill>
                  <a:srgbClr val="29261B"/>
                </a:solidFill>
              </a:rPr>
              <a:t>O</a:t>
            </a:r>
            <a:r>
              <a:rPr lang="en-US" b="0" i="0" dirty="0">
                <a:solidFill>
                  <a:srgbClr val="29261B"/>
                </a:solidFill>
                <a:effectLst/>
              </a:rPr>
              <a:t>nly the minimum amount necessary to meet the sponsor’s cost share requirement is generally allowed, as it impacts the F&amp;A rate.</a:t>
            </a:r>
          </a:p>
          <a:p>
            <a:r>
              <a:rPr lang="en-US" dirty="0"/>
              <a:t>Offering more than the minimum required cost share must be authorized by the unit administrator, college dean, and VP for Research and Economic Development. Submit a TDX Cost Share Waiver request early, allowing at least up to 5 business days before proposal submission.</a:t>
            </a:r>
          </a:p>
        </p:txBody>
      </p:sp>
    </p:spTree>
    <p:extLst>
      <p:ext uri="{BB962C8B-B14F-4D97-AF65-F5344CB8AC3E}">
        <p14:creationId xmlns:p14="http://schemas.microsoft.com/office/powerpoint/2010/main" val="279842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03A7C1-89ED-2439-9F5C-F870A7EFA56D}"/>
              </a:ext>
            </a:extLst>
          </p:cNvPr>
          <p:cNvSpPr>
            <a:spLocks noGrp="1"/>
          </p:cNvSpPr>
          <p:nvPr>
            <p:ph type="body" sz="quarter" idx="10"/>
          </p:nvPr>
        </p:nvSpPr>
        <p:spPr>
          <a:xfrm>
            <a:off x="1318989" y="991395"/>
            <a:ext cx="15554325" cy="830997"/>
          </a:xfrm>
        </p:spPr>
        <p:txBody>
          <a:bodyPr/>
          <a:lstStyle/>
          <a:p>
            <a:r>
              <a:rPr lang="en-US" dirty="0"/>
              <a:t>cost share funds</a:t>
            </a:r>
          </a:p>
        </p:txBody>
      </p:sp>
      <p:sp>
        <p:nvSpPr>
          <p:cNvPr id="5" name="Text Placeholder 4">
            <a:extLst>
              <a:ext uri="{FF2B5EF4-FFF2-40B4-BE49-F238E27FC236}">
                <a16:creationId xmlns:a16="http://schemas.microsoft.com/office/drawing/2014/main" id="{2B66684C-04A6-F4F1-EC38-A21B87022E54}"/>
              </a:ext>
            </a:extLst>
          </p:cNvPr>
          <p:cNvSpPr>
            <a:spLocks noGrp="1"/>
          </p:cNvSpPr>
          <p:nvPr>
            <p:ph type="body" sz="quarter" idx="12"/>
          </p:nvPr>
        </p:nvSpPr>
        <p:spPr>
          <a:xfrm>
            <a:off x="3810794" y="2972595"/>
            <a:ext cx="18669000" cy="7365350"/>
          </a:xfrm>
        </p:spPr>
        <p:txBody>
          <a:bodyPr/>
          <a:lstStyle/>
          <a:p>
            <a:r>
              <a:rPr lang="en-US" b="1" dirty="0">
                <a:solidFill>
                  <a:srgbClr val="191919"/>
                </a:solidFill>
              </a:rPr>
              <a:t>University of Idaho funds</a:t>
            </a:r>
            <a:br>
              <a:rPr lang="en-US" b="0" i="0" dirty="0">
                <a:solidFill>
                  <a:srgbClr val="191919"/>
                </a:solidFill>
                <a:effectLst/>
              </a:rPr>
            </a:br>
            <a:r>
              <a:rPr lang="en-US" b="0" i="0" dirty="0">
                <a:solidFill>
                  <a:srgbClr val="191919"/>
                </a:solidFill>
                <a:effectLst/>
              </a:rPr>
              <a:t>- If the sponsor is a federal agency then the cost share may </a:t>
            </a:r>
            <a:r>
              <a:rPr lang="en-US" dirty="0">
                <a:solidFill>
                  <a:srgbClr val="191919"/>
                </a:solidFill>
              </a:rPr>
              <a:t>NOT</a:t>
            </a:r>
            <a:r>
              <a:rPr lang="en-US" b="0" i="0" dirty="0">
                <a:solidFill>
                  <a:srgbClr val="191919"/>
                </a:solidFill>
                <a:effectLst/>
              </a:rPr>
              <a:t> come from another federal source. </a:t>
            </a:r>
            <a:br>
              <a:rPr lang="en-US" dirty="0">
                <a:solidFill>
                  <a:srgbClr val="191919"/>
                </a:solidFill>
              </a:rPr>
            </a:br>
            <a:r>
              <a:rPr lang="en-US" dirty="0">
                <a:solidFill>
                  <a:srgbClr val="191919"/>
                </a:solidFill>
              </a:rPr>
              <a:t>- </a:t>
            </a:r>
            <a:r>
              <a:rPr lang="en-US" b="0" i="0" dirty="0">
                <a:solidFill>
                  <a:srgbClr val="191919"/>
                </a:solidFill>
                <a:effectLst/>
              </a:rPr>
              <a:t>Other sponsored project funds are unallowable to be used as cost share.</a:t>
            </a:r>
          </a:p>
          <a:p>
            <a:r>
              <a:rPr lang="en-US" b="1" i="0" dirty="0">
                <a:solidFill>
                  <a:srgbClr val="191919"/>
                </a:solidFill>
                <a:effectLst/>
              </a:rPr>
              <a:t>Funds from a third party</a:t>
            </a:r>
            <a:br>
              <a:rPr lang="en-US" dirty="0">
                <a:solidFill>
                  <a:srgbClr val="191919"/>
                </a:solidFill>
              </a:rPr>
            </a:br>
            <a:r>
              <a:rPr lang="en-US" dirty="0">
                <a:solidFill>
                  <a:srgbClr val="191919"/>
                </a:solidFill>
              </a:rPr>
              <a:t> - Generally, the funds may not be from federal funding sources.</a:t>
            </a:r>
            <a:br>
              <a:rPr lang="en-US" dirty="0">
                <a:solidFill>
                  <a:srgbClr val="191919"/>
                </a:solidFill>
              </a:rPr>
            </a:br>
            <a:r>
              <a:rPr lang="en-US" dirty="0">
                <a:solidFill>
                  <a:srgbClr val="191919"/>
                </a:solidFill>
              </a:rPr>
              <a:t> - An itemized letter of commitment signed by an authorized organizational representative is required at the proposal stage.</a:t>
            </a:r>
            <a:br>
              <a:rPr lang="en-US" dirty="0">
                <a:solidFill>
                  <a:srgbClr val="191919"/>
                </a:solidFill>
              </a:rPr>
            </a:br>
            <a:r>
              <a:rPr lang="en-US" dirty="0">
                <a:solidFill>
                  <a:srgbClr val="191919"/>
                </a:solidFill>
              </a:rPr>
              <a:t> - After the fact documentation will be required from each third party at the award closeout stage.</a:t>
            </a:r>
          </a:p>
          <a:p>
            <a:r>
              <a:rPr lang="en-US" b="1" dirty="0">
                <a:solidFill>
                  <a:srgbClr val="191919"/>
                </a:solidFill>
              </a:rPr>
              <a:t>In-kind/non-cash contributions</a:t>
            </a:r>
            <a:br>
              <a:rPr lang="en-US" dirty="0">
                <a:solidFill>
                  <a:srgbClr val="191919"/>
                </a:solidFill>
              </a:rPr>
            </a:br>
            <a:r>
              <a:rPr lang="en-US" dirty="0">
                <a:solidFill>
                  <a:srgbClr val="191919"/>
                </a:solidFill>
              </a:rPr>
              <a:t> - Must be valued at a defensible rate. </a:t>
            </a:r>
            <a:endParaRPr lang="en-US" dirty="0"/>
          </a:p>
        </p:txBody>
      </p:sp>
    </p:spTree>
    <p:extLst>
      <p:ext uri="{BB962C8B-B14F-4D97-AF65-F5344CB8AC3E}">
        <p14:creationId xmlns:p14="http://schemas.microsoft.com/office/powerpoint/2010/main" val="41847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38BCEC-5EA1-CF4A-F776-669B4B86A869}"/>
              </a:ext>
            </a:extLst>
          </p:cNvPr>
          <p:cNvSpPr>
            <a:spLocks noGrp="1"/>
          </p:cNvSpPr>
          <p:nvPr>
            <p:ph type="body" sz="quarter" idx="10"/>
          </p:nvPr>
        </p:nvSpPr>
        <p:spPr>
          <a:xfrm>
            <a:off x="1318989" y="838995"/>
            <a:ext cx="18112805" cy="830997"/>
          </a:xfrm>
        </p:spPr>
        <p:txBody>
          <a:bodyPr/>
          <a:lstStyle/>
          <a:p>
            <a:r>
              <a:rPr lang="en-US" dirty="0"/>
              <a:t>Typical Allowable Cost share expenses</a:t>
            </a:r>
          </a:p>
        </p:txBody>
      </p:sp>
      <p:sp>
        <p:nvSpPr>
          <p:cNvPr id="5" name="Text Placeholder 4">
            <a:extLst>
              <a:ext uri="{FF2B5EF4-FFF2-40B4-BE49-F238E27FC236}">
                <a16:creationId xmlns:a16="http://schemas.microsoft.com/office/drawing/2014/main" id="{399006E9-D0C6-E771-7267-046A58090049}"/>
              </a:ext>
            </a:extLst>
          </p:cNvPr>
          <p:cNvSpPr>
            <a:spLocks noGrp="1"/>
          </p:cNvSpPr>
          <p:nvPr>
            <p:ph type="body" sz="quarter" idx="12"/>
          </p:nvPr>
        </p:nvSpPr>
        <p:spPr>
          <a:xfrm>
            <a:off x="2515394" y="2134394"/>
            <a:ext cx="19049999" cy="10366171"/>
          </a:xfrm>
        </p:spPr>
        <p:txBody>
          <a:bodyPr/>
          <a:lstStyle/>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lang="en-US" b="0" i="0" dirty="0">
                <a:solidFill>
                  <a:srgbClr val="191919"/>
                </a:solidFill>
                <a:effectLst/>
              </a:rPr>
              <a:t>All or par</a:t>
            </a:r>
            <a:r>
              <a:rPr lang="en-US" dirty="0">
                <a:solidFill>
                  <a:srgbClr val="191919"/>
                </a:solidFill>
              </a:rPr>
              <a:t>t of </a:t>
            </a:r>
            <a:r>
              <a:rPr lang="en-US" b="0" i="0" dirty="0">
                <a:solidFill>
                  <a:srgbClr val="191919"/>
                </a:solidFill>
                <a:effectLst/>
              </a:rPr>
              <a:t>special-purpose equipment acquisition</a:t>
            </a:r>
          </a:p>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lang="en-US" dirty="0">
                <a:solidFill>
                  <a:srgbClr val="191919"/>
                </a:solidFill>
              </a:rPr>
              <a:t>The difference between in-state and out-of-state tuition, as currently waived for students on certain employee appointment types (RAs)</a:t>
            </a:r>
          </a:p>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lang="en-US" b="0" i="0" dirty="0">
                <a:solidFill>
                  <a:srgbClr val="191919"/>
                </a:solidFill>
                <a:effectLst/>
              </a:rPr>
              <a:t>PI/co-PI salaries and associated fringe for time worked on the project in excess of the time being charged to the project</a:t>
            </a:r>
          </a:p>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lang="en-US" b="0" i="0" dirty="0">
                <a:solidFill>
                  <a:srgbClr val="191919"/>
                </a:solidFill>
                <a:effectLst/>
              </a:rPr>
              <a:t>F&amp;A/Indirect/Overhead on expenses incurred in support of the project. </a:t>
            </a:r>
            <a:br>
              <a:rPr lang="en-US" b="0" i="0" dirty="0">
                <a:solidFill>
                  <a:srgbClr val="191919"/>
                </a:solidFill>
                <a:effectLst/>
              </a:rPr>
            </a:br>
            <a:r>
              <a:rPr lang="en-US" b="0" i="0" dirty="0">
                <a:solidFill>
                  <a:srgbClr val="191919"/>
                </a:solidFill>
                <a:effectLst/>
              </a:rPr>
              <a:t>F&amp;A may be charged to the cost share expenses in the same manner as it is charged to the sponsor portion of the funding. </a:t>
            </a:r>
          </a:p>
          <a:p>
            <a:pPr>
              <a:buClr>
                <a:srgbClr val="F1B300"/>
              </a:buClr>
              <a:defRPr/>
            </a:pPr>
            <a:r>
              <a:rPr lang="en-US" b="0" i="0" dirty="0">
                <a:solidFill>
                  <a:srgbClr val="191919"/>
                </a:solidFill>
                <a:effectLst/>
              </a:rPr>
              <a:t>Expenses must be allowable as a direct cost to the project.</a:t>
            </a:r>
            <a:br>
              <a:rPr lang="en-US" b="0" i="0" dirty="0">
                <a:solidFill>
                  <a:srgbClr val="191919"/>
                </a:solidFill>
                <a:effectLst/>
              </a:rPr>
            </a:br>
            <a:r>
              <a:rPr lang="en-US" b="0" i="0" dirty="0">
                <a:solidFill>
                  <a:srgbClr val="191919"/>
                </a:solidFill>
                <a:effectLst/>
              </a:rPr>
              <a:t>An exception would be when the sponsor stipulates that indirect costs are unallowable but that any unrecovered indirect costs may be used as cost share. </a:t>
            </a:r>
          </a:p>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lang="en-US" dirty="0">
                <a:solidFill>
                  <a:srgbClr val="191919"/>
                </a:solidFill>
              </a:rPr>
              <a:t>Note: </a:t>
            </a:r>
            <a:r>
              <a:rPr lang="en-US" b="0" i="0" dirty="0">
                <a:solidFill>
                  <a:srgbClr val="191919"/>
                </a:solidFill>
                <a:effectLst/>
              </a:rPr>
              <a:t>Cost share expenses must occur during the project period and must directly benefit the project.</a:t>
            </a:r>
            <a:br>
              <a:rPr lang="en-US" b="0" i="0" dirty="0">
                <a:solidFill>
                  <a:srgbClr val="191919"/>
                </a:solidFill>
                <a:effectLst/>
              </a:rPr>
            </a:br>
            <a:endParaRPr lang="en-US" dirty="0">
              <a:solidFill>
                <a:srgbClr val="000000"/>
              </a:solidFill>
            </a:endParaRPr>
          </a:p>
        </p:txBody>
      </p:sp>
    </p:spTree>
    <p:extLst>
      <p:ext uri="{BB962C8B-B14F-4D97-AF65-F5344CB8AC3E}">
        <p14:creationId xmlns:p14="http://schemas.microsoft.com/office/powerpoint/2010/main" val="345306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045870-4950-CA99-2384-72A2538D5D38}"/>
              </a:ext>
            </a:extLst>
          </p:cNvPr>
          <p:cNvSpPr>
            <a:spLocks noGrp="1"/>
          </p:cNvSpPr>
          <p:nvPr>
            <p:ph type="body" sz="quarter" idx="10"/>
          </p:nvPr>
        </p:nvSpPr>
        <p:spPr>
          <a:xfrm>
            <a:off x="1318989" y="991395"/>
            <a:ext cx="15554325" cy="830997"/>
          </a:xfrm>
        </p:spPr>
        <p:txBody>
          <a:bodyPr/>
          <a:lstStyle/>
          <a:p>
            <a:r>
              <a:rPr lang="en-US" dirty="0"/>
              <a:t>Typical unallowable cost share expenses</a:t>
            </a:r>
          </a:p>
        </p:txBody>
      </p:sp>
      <p:sp>
        <p:nvSpPr>
          <p:cNvPr id="5" name="Text Placeholder 4">
            <a:extLst>
              <a:ext uri="{FF2B5EF4-FFF2-40B4-BE49-F238E27FC236}">
                <a16:creationId xmlns:a16="http://schemas.microsoft.com/office/drawing/2014/main" id="{1AB04E11-6443-AA24-AB66-F791FD210A70}"/>
              </a:ext>
            </a:extLst>
          </p:cNvPr>
          <p:cNvSpPr>
            <a:spLocks noGrp="1"/>
          </p:cNvSpPr>
          <p:nvPr>
            <p:ph type="body" sz="quarter" idx="12"/>
          </p:nvPr>
        </p:nvSpPr>
        <p:spPr>
          <a:xfrm>
            <a:off x="4267994" y="2515395"/>
            <a:ext cx="16611600" cy="3581399"/>
          </a:xfrm>
        </p:spPr>
        <p:txBody>
          <a:bodyPr/>
          <a:lstStyle/>
          <a:p>
            <a:r>
              <a:rPr lang="en-US" b="0" i="0" dirty="0">
                <a:solidFill>
                  <a:srgbClr val="191919"/>
                </a:solidFill>
                <a:effectLst/>
              </a:rPr>
              <a:t>Existing equipment and office space on any University of Idaho owned or leased property.</a:t>
            </a:r>
          </a:p>
          <a:p>
            <a:r>
              <a:rPr lang="en-US" dirty="0">
                <a:solidFill>
                  <a:srgbClr val="191919"/>
                </a:solidFill>
              </a:rPr>
              <a:t>Service center fees are normally not allowed.</a:t>
            </a:r>
          </a:p>
          <a:p>
            <a:r>
              <a:rPr lang="en-US" b="0" i="0" dirty="0">
                <a:solidFill>
                  <a:srgbClr val="191919"/>
                </a:solidFill>
                <a:effectLst/>
              </a:rPr>
              <a:t>Expenses unallowable as a direct cost to the project.</a:t>
            </a:r>
          </a:p>
          <a:p>
            <a:r>
              <a:rPr lang="en-US" dirty="0">
                <a:solidFill>
                  <a:srgbClr val="191919"/>
                </a:solidFill>
              </a:rPr>
              <a:t>Expenses incurred outside the project period.</a:t>
            </a:r>
          </a:p>
          <a:p>
            <a:endParaRPr lang="en-US" b="0" i="0" dirty="0">
              <a:solidFill>
                <a:srgbClr val="191919"/>
              </a:solidFill>
              <a:effectLst/>
            </a:endParaRPr>
          </a:p>
          <a:p>
            <a:endParaRPr lang="en-US" dirty="0"/>
          </a:p>
        </p:txBody>
      </p:sp>
      <p:sp>
        <p:nvSpPr>
          <p:cNvPr id="6" name="TextBox 5">
            <a:extLst>
              <a:ext uri="{FF2B5EF4-FFF2-40B4-BE49-F238E27FC236}">
                <a16:creationId xmlns:a16="http://schemas.microsoft.com/office/drawing/2014/main" id="{53FFBD02-E1DF-89C4-39E0-486C871D13F6}"/>
              </a:ext>
            </a:extLst>
          </p:cNvPr>
          <p:cNvSpPr txBox="1"/>
          <p:nvPr/>
        </p:nvSpPr>
        <p:spPr>
          <a:xfrm>
            <a:off x="21412994" y="12726194"/>
            <a:ext cx="2362200" cy="553998"/>
          </a:xfrm>
          <a:prstGeom prst="rect">
            <a:avLst/>
          </a:prstGeom>
          <a:noFill/>
        </p:spPr>
        <p:txBody>
          <a:bodyPr wrap="square" rtlCol="0">
            <a:spAutoFit/>
          </a:bodyPr>
          <a:lstStyle/>
          <a:p>
            <a:r>
              <a:rPr lang="en-US" sz="3000" dirty="0">
                <a:solidFill>
                  <a:schemeClr val="tx1">
                    <a:lumMod val="50000"/>
                    <a:lumOff val="50000"/>
                  </a:schemeClr>
                </a:solidFill>
              </a:rPr>
              <a:t>VERAS Demo</a:t>
            </a:r>
          </a:p>
        </p:txBody>
      </p:sp>
      <p:sp>
        <p:nvSpPr>
          <p:cNvPr id="2" name="TextBox 1">
            <a:extLst>
              <a:ext uri="{FF2B5EF4-FFF2-40B4-BE49-F238E27FC236}">
                <a16:creationId xmlns:a16="http://schemas.microsoft.com/office/drawing/2014/main" id="{C979B693-A30C-2E5F-AB94-CF6D049DA854}"/>
              </a:ext>
            </a:extLst>
          </p:cNvPr>
          <p:cNvSpPr txBox="1"/>
          <p:nvPr/>
        </p:nvSpPr>
        <p:spPr>
          <a:xfrm>
            <a:off x="4496594" y="7239794"/>
            <a:ext cx="14630400" cy="1569660"/>
          </a:xfrm>
          <a:prstGeom prst="rect">
            <a:avLst/>
          </a:prstGeom>
          <a:noFill/>
        </p:spPr>
        <p:txBody>
          <a:bodyPr wrap="square" rtlCol="0">
            <a:spAutoFit/>
          </a:bodyPr>
          <a:lstStyle/>
          <a:p>
            <a:r>
              <a:rPr lang="en-US" dirty="0"/>
              <a:t>If the proposed project has cost share be sure to fill out section 8.3 in VERAS.</a:t>
            </a:r>
          </a:p>
        </p:txBody>
      </p:sp>
    </p:spTree>
    <p:extLst>
      <p:ext uri="{BB962C8B-B14F-4D97-AF65-F5344CB8AC3E}">
        <p14:creationId xmlns:p14="http://schemas.microsoft.com/office/powerpoint/2010/main" val="277998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8E3CC0-86DF-5CDD-B8CC-46A249594325}"/>
              </a:ext>
            </a:extLst>
          </p:cNvPr>
          <p:cNvSpPr>
            <a:spLocks noGrp="1"/>
          </p:cNvSpPr>
          <p:nvPr>
            <p:ph type="body" sz="quarter" idx="10"/>
          </p:nvPr>
        </p:nvSpPr>
        <p:spPr>
          <a:xfrm>
            <a:off x="1318989" y="457995"/>
            <a:ext cx="15554325" cy="761999"/>
          </a:xfrm>
        </p:spPr>
        <p:txBody>
          <a:bodyPr/>
          <a:lstStyle/>
          <a:p>
            <a:r>
              <a:rPr lang="en-US" dirty="0"/>
              <a:t>Cost share summary</a:t>
            </a:r>
          </a:p>
        </p:txBody>
      </p:sp>
      <p:sp>
        <p:nvSpPr>
          <p:cNvPr id="5" name="Text Placeholder 4">
            <a:extLst>
              <a:ext uri="{FF2B5EF4-FFF2-40B4-BE49-F238E27FC236}">
                <a16:creationId xmlns:a16="http://schemas.microsoft.com/office/drawing/2014/main" id="{A736581E-6354-A5BA-BA67-1A0017ED89EB}"/>
              </a:ext>
            </a:extLst>
          </p:cNvPr>
          <p:cNvSpPr>
            <a:spLocks noGrp="1"/>
          </p:cNvSpPr>
          <p:nvPr>
            <p:ph type="body" sz="quarter" idx="12"/>
          </p:nvPr>
        </p:nvSpPr>
        <p:spPr>
          <a:xfrm>
            <a:off x="8687594" y="1219994"/>
            <a:ext cx="13716000" cy="12497594"/>
          </a:xfrm>
        </p:spPr>
        <p:txBody>
          <a:bodyPr/>
          <a:lstStyle/>
          <a:p>
            <a:r>
              <a:rPr lang="en-US" dirty="0"/>
              <a:t>Types of Cost Share:</a:t>
            </a:r>
            <a:br>
              <a:rPr lang="en-US" dirty="0"/>
            </a:br>
            <a:r>
              <a:rPr lang="en-US" sz="3000" dirty="0"/>
              <a:t>Mandatory (required by sponsor)</a:t>
            </a:r>
            <a:br>
              <a:rPr lang="en-US" sz="3000" dirty="0"/>
            </a:br>
            <a:r>
              <a:rPr lang="en-US" sz="3000" dirty="0"/>
              <a:t>Voluntary Committed (not required or over what is required and quantified)</a:t>
            </a:r>
            <a:br>
              <a:rPr lang="en-US" sz="3000" dirty="0"/>
            </a:br>
            <a:r>
              <a:rPr lang="en-US" sz="3000" dirty="0"/>
              <a:t>Voluntary Uncommitted (not quantified)</a:t>
            </a:r>
          </a:p>
          <a:p>
            <a:r>
              <a:rPr lang="en-US" dirty="0"/>
              <a:t>Requirements:</a:t>
            </a:r>
            <a:br>
              <a:rPr lang="en-US" dirty="0"/>
            </a:br>
            <a:r>
              <a:rPr lang="en-US" sz="3000" dirty="0"/>
              <a:t>Only minimum required cost share allowed</a:t>
            </a:r>
            <a:br>
              <a:rPr lang="en-US" sz="3000" dirty="0"/>
            </a:br>
            <a:r>
              <a:rPr lang="en-US" sz="3000" dirty="0"/>
              <a:t>Offering more than required needs authorization</a:t>
            </a:r>
            <a:br>
              <a:rPr lang="en-US" sz="3000" dirty="0"/>
            </a:br>
            <a:r>
              <a:rPr lang="en-US" sz="3000" dirty="0"/>
              <a:t>Submit Cost Share Waiver in TDX if voluntary cost share is needed</a:t>
            </a:r>
          </a:p>
          <a:p>
            <a:r>
              <a:rPr lang="en-US" dirty="0"/>
              <a:t>Allowable Cost Share:</a:t>
            </a:r>
            <a:br>
              <a:rPr lang="en-US" dirty="0"/>
            </a:br>
            <a:r>
              <a:rPr lang="en-US" sz="3000" dirty="0"/>
              <a:t>University funds (non-federal and non-sponsored projects funding)</a:t>
            </a:r>
            <a:br>
              <a:rPr lang="en-US" sz="3000" dirty="0"/>
            </a:br>
            <a:r>
              <a:rPr lang="en-US" sz="3000" dirty="0"/>
              <a:t>Third-party cost share will need a commitment letter</a:t>
            </a:r>
            <a:br>
              <a:rPr lang="en-US" sz="3000" dirty="0"/>
            </a:br>
            <a:r>
              <a:rPr lang="en-US" sz="3000" dirty="0"/>
              <a:t>In-kind contributions valued at defensible rate</a:t>
            </a:r>
          </a:p>
          <a:p>
            <a:r>
              <a:rPr lang="en-US" dirty="0"/>
              <a:t>Unallowable Cost Share:</a:t>
            </a:r>
            <a:br>
              <a:rPr lang="en-US" dirty="0"/>
            </a:br>
            <a:r>
              <a:rPr lang="en-US" sz="3000" dirty="0"/>
              <a:t>Existing equipment/facilities</a:t>
            </a:r>
            <a:br>
              <a:rPr lang="en-US" sz="3000" dirty="0"/>
            </a:br>
            <a:r>
              <a:rPr lang="en-US" sz="3000" dirty="0"/>
              <a:t>Service center fees</a:t>
            </a:r>
            <a:br>
              <a:rPr lang="en-US" sz="3000" dirty="0"/>
            </a:br>
            <a:r>
              <a:rPr lang="en-US" sz="3000" dirty="0"/>
              <a:t>Unallowable project expenses</a:t>
            </a:r>
            <a:br>
              <a:rPr lang="en-US" sz="3000" dirty="0"/>
            </a:br>
            <a:r>
              <a:rPr lang="en-US" sz="3000" dirty="0" err="1"/>
              <a:t>Expenses</a:t>
            </a:r>
            <a:r>
              <a:rPr lang="en-US" sz="3000" dirty="0"/>
              <a:t> outside project period</a:t>
            </a:r>
          </a:p>
        </p:txBody>
      </p:sp>
      <p:sp>
        <p:nvSpPr>
          <p:cNvPr id="6" name="TextBox 5">
            <a:extLst>
              <a:ext uri="{FF2B5EF4-FFF2-40B4-BE49-F238E27FC236}">
                <a16:creationId xmlns:a16="http://schemas.microsoft.com/office/drawing/2014/main" id="{6A6C114B-FE2E-28BD-4E56-C47C3AF2BC7D}"/>
              </a:ext>
            </a:extLst>
          </p:cNvPr>
          <p:cNvSpPr txBox="1"/>
          <p:nvPr/>
        </p:nvSpPr>
        <p:spPr>
          <a:xfrm>
            <a:off x="1524794" y="5563394"/>
            <a:ext cx="6172200" cy="1754326"/>
          </a:xfrm>
          <a:prstGeom prst="rect">
            <a:avLst/>
          </a:prstGeom>
          <a:noFill/>
        </p:spPr>
        <p:txBody>
          <a:bodyPr wrap="square" rtlCol="0">
            <a:spAutoFit/>
          </a:bodyPr>
          <a:lstStyle/>
          <a:p>
            <a:r>
              <a:rPr lang="en-US" sz="3600" dirty="0"/>
              <a:t>Cost share becomes a binding obligation if included in the awarded proposal.</a:t>
            </a:r>
          </a:p>
        </p:txBody>
      </p:sp>
    </p:spTree>
    <p:extLst>
      <p:ext uri="{BB962C8B-B14F-4D97-AF65-F5344CB8AC3E}">
        <p14:creationId xmlns:p14="http://schemas.microsoft.com/office/powerpoint/2010/main" val="264717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2AD975-E916-4021-729F-0F6D1EB798C9}"/>
              </a:ext>
            </a:extLst>
          </p:cNvPr>
          <p:cNvSpPr>
            <a:spLocks noGrp="1"/>
          </p:cNvSpPr>
          <p:nvPr>
            <p:ph type="body" sz="quarter" idx="10"/>
          </p:nvPr>
        </p:nvSpPr>
        <p:spPr>
          <a:xfrm>
            <a:off x="1318989" y="762795"/>
            <a:ext cx="15554325" cy="1143000"/>
          </a:xfrm>
        </p:spPr>
        <p:txBody>
          <a:bodyPr/>
          <a:lstStyle/>
          <a:p>
            <a:r>
              <a:rPr lang="en-US" dirty="0"/>
              <a:t>OSP announcements</a:t>
            </a:r>
          </a:p>
        </p:txBody>
      </p:sp>
      <p:sp>
        <p:nvSpPr>
          <p:cNvPr id="5" name="Text Placeholder 4">
            <a:extLst>
              <a:ext uri="{FF2B5EF4-FFF2-40B4-BE49-F238E27FC236}">
                <a16:creationId xmlns:a16="http://schemas.microsoft.com/office/drawing/2014/main" id="{34464E04-4259-9B14-C470-B218C1C09470}"/>
              </a:ext>
            </a:extLst>
          </p:cNvPr>
          <p:cNvSpPr>
            <a:spLocks noGrp="1"/>
          </p:cNvSpPr>
          <p:nvPr>
            <p:ph type="body" sz="quarter" idx="12"/>
          </p:nvPr>
        </p:nvSpPr>
        <p:spPr>
          <a:xfrm>
            <a:off x="5182394" y="2362995"/>
            <a:ext cx="15849600" cy="4326056"/>
          </a:xfrm>
        </p:spPr>
        <p:txBody>
          <a:bodyPr/>
          <a:lstStyle/>
          <a:p>
            <a:r>
              <a:rPr lang="en-US" sz="3600" dirty="0">
                <a:latin typeface="Open Sans" panose="020B0606030504020204" pitchFamily="34" charset="0"/>
                <a:ea typeface="Open Sans" panose="020B0606030504020204" pitchFamily="34" charset="0"/>
                <a:cs typeface="Open Sans" panose="020B0606030504020204" pitchFamily="34" charset="0"/>
              </a:rPr>
              <a:t>VERAS proposal vs TDX Submit Revised Budget ticket – Eric</a:t>
            </a:r>
          </a:p>
          <a:p>
            <a:pPr marL="0" marR="0">
              <a:spcBef>
                <a:spcPts val="0"/>
              </a:spcBef>
              <a:spcAft>
                <a:spcPts val="0"/>
              </a:spcAft>
            </a:pPr>
            <a:r>
              <a:rPr lang="en-US"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NSF </a:t>
            </a:r>
            <a:r>
              <a:rPr lang="en-US" sz="3600" dirty="0">
                <a:effectLst/>
                <a:latin typeface="Open Sans" panose="020B0606030504020204" pitchFamily="34" charset="0"/>
                <a:ea typeface="Open Sans" panose="020B0606030504020204" pitchFamily="34" charset="0"/>
                <a:cs typeface="Open Sans" panose="020B0606030504020204" pitchFamily="34" charset="0"/>
              </a:rPr>
              <a:t>Updates to the NSF Proposal and Award Policies and Procedures Guide (PAPPG) (NSF 24-1) webinar held on March 12, 2024, is now available on-demand in their </a:t>
            </a:r>
            <a:r>
              <a:rPr lang="en-US" sz="3600" b="1" u="sng" dirty="0">
                <a:solidFill>
                  <a:srgbClr val="3867B1"/>
                </a:solidFill>
                <a:effectLst/>
                <a:latin typeface="Open Sans" panose="020B0606030504020204" pitchFamily="34" charset="0"/>
                <a:ea typeface="Open Sans" panose="020B0606030504020204" pitchFamily="34" charset="0"/>
                <a:cs typeface="Open Sans" panose="020B0606030504020204" pitchFamily="34" charset="0"/>
                <a:hlinkClick r:id="rId2"/>
              </a:rPr>
              <a:t>Resource Center</a:t>
            </a:r>
            <a:r>
              <a:rPr lang="en-US" sz="3600" dirty="0">
                <a:effectLst/>
                <a:latin typeface="Open Sans" panose="020B0606030504020204" pitchFamily="34" charset="0"/>
                <a:ea typeface="Open Sans" panose="020B0606030504020204" pitchFamily="34" charset="0"/>
                <a:cs typeface="Open Sans" panose="020B0606030504020204" pitchFamily="34" charset="0"/>
              </a:rPr>
              <a:t> and on their </a:t>
            </a:r>
            <a:r>
              <a:rPr lang="en-US" sz="3600" b="1" u="sng" dirty="0">
                <a:solidFill>
                  <a:srgbClr val="3867B1"/>
                </a:solidFill>
                <a:effectLst/>
                <a:latin typeface="Open Sans" panose="020B0606030504020204" pitchFamily="34" charset="0"/>
                <a:ea typeface="Open Sans" panose="020B0606030504020204" pitchFamily="34" charset="0"/>
                <a:cs typeface="Open Sans" panose="020B0606030504020204" pitchFamily="34" charset="0"/>
                <a:hlinkClick r:id="rId3"/>
              </a:rPr>
              <a:t>YouTube</a:t>
            </a:r>
            <a:r>
              <a:rPr lang="en-US" sz="3600" dirty="0">
                <a:effectLst/>
                <a:latin typeface="Open Sans" panose="020B0606030504020204" pitchFamily="34" charset="0"/>
                <a:ea typeface="Open Sans" panose="020B0606030504020204" pitchFamily="34" charset="0"/>
                <a:cs typeface="Open Sans" panose="020B0606030504020204" pitchFamily="34" charset="0"/>
              </a:rPr>
              <a:t> page. </a:t>
            </a:r>
            <a:r>
              <a:rPr lang="en-US" sz="3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US" sz="3600" dirty="0">
              <a:effectLst/>
              <a:latin typeface="Open Sans" panose="020B0606030504020204" pitchFamily="34" charset="0"/>
              <a:ea typeface="Open Sans" panose="020B0606030504020204" pitchFamily="34" charset="0"/>
              <a:cs typeface="Open Sans" panose="020B0606030504020204" pitchFamily="34" charset="0"/>
            </a:endParaRPr>
          </a:p>
          <a:p>
            <a:endParaRPr lang="en-US" dirty="0">
              <a:highlight>
                <a:srgbClr val="FFFF00"/>
              </a:highlight>
            </a:endParaRPr>
          </a:p>
        </p:txBody>
      </p:sp>
    </p:spTree>
    <p:extLst>
      <p:ext uri="{BB962C8B-B14F-4D97-AF65-F5344CB8AC3E}">
        <p14:creationId xmlns:p14="http://schemas.microsoft.com/office/powerpoint/2010/main" val="406330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E5B8B-7779-2F94-7637-84611772F4C6}"/>
              </a:ext>
            </a:extLst>
          </p:cNvPr>
          <p:cNvSpPr>
            <a:spLocks noGrp="1"/>
          </p:cNvSpPr>
          <p:nvPr>
            <p:ph type="title"/>
          </p:nvPr>
        </p:nvSpPr>
        <p:spPr>
          <a:xfrm>
            <a:off x="8382794" y="5639594"/>
            <a:ext cx="13942448" cy="1219200"/>
          </a:xfrm>
        </p:spPr>
        <p:txBody>
          <a:bodyPr/>
          <a:lstStyle/>
          <a:p>
            <a:r>
              <a:rPr lang="en-US" dirty="0"/>
              <a:t>Questions?</a:t>
            </a:r>
          </a:p>
        </p:txBody>
      </p:sp>
    </p:spTree>
    <p:extLst>
      <p:ext uri="{BB962C8B-B14F-4D97-AF65-F5344CB8AC3E}">
        <p14:creationId xmlns:p14="http://schemas.microsoft.com/office/powerpoint/2010/main" val="129598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350545-1A1C-6CBE-7908-AB15358D9380}"/>
              </a:ext>
            </a:extLst>
          </p:cNvPr>
          <p:cNvSpPr>
            <a:spLocks noGrp="1"/>
          </p:cNvSpPr>
          <p:nvPr>
            <p:ph type="body" sz="quarter" idx="10"/>
          </p:nvPr>
        </p:nvSpPr>
        <p:spPr>
          <a:xfrm>
            <a:off x="1318989" y="686595"/>
            <a:ext cx="16055405" cy="830997"/>
          </a:xfrm>
        </p:spPr>
        <p:txBody>
          <a:bodyPr/>
          <a:lstStyle/>
          <a:p>
            <a:r>
              <a:rPr lang="en-US" dirty="0"/>
              <a:t>Cost Accounting standards</a:t>
            </a:r>
          </a:p>
        </p:txBody>
      </p:sp>
      <p:sp>
        <p:nvSpPr>
          <p:cNvPr id="5" name="Text Placeholder 4">
            <a:extLst>
              <a:ext uri="{FF2B5EF4-FFF2-40B4-BE49-F238E27FC236}">
                <a16:creationId xmlns:a16="http://schemas.microsoft.com/office/drawing/2014/main" id="{0F2F7315-AE4F-FF44-26DD-915EAD10D709}"/>
              </a:ext>
            </a:extLst>
          </p:cNvPr>
          <p:cNvSpPr>
            <a:spLocks noGrp="1"/>
          </p:cNvSpPr>
          <p:nvPr>
            <p:ph type="body" sz="quarter" idx="12"/>
          </p:nvPr>
        </p:nvSpPr>
        <p:spPr>
          <a:xfrm>
            <a:off x="7392194" y="5334794"/>
            <a:ext cx="13639800" cy="5608458"/>
          </a:xfrm>
        </p:spPr>
        <p:txBody>
          <a:bodyPr/>
          <a:lstStyle/>
          <a:p>
            <a:r>
              <a:rPr lang="en-US" dirty="0"/>
              <a:t>Admin/clerical salaries</a:t>
            </a:r>
          </a:p>
          <a:p>
            <a:r>
              <a:rPr lang="en-US" dirty="0"/>
              <a:t>Local telephone, including connection charges</a:t>
            </a:r>
          </a:p>
          <a:p>
            <a:r>
              <a:rPr lang="en-US" dirty="0"/>
              <a:t>Memberships</a:t>
            </a:r>
          </a:p>
          <a:p>
            <a:r>
              <a:rPr lang="en-US" dirty="0"/>
              <a:t>Postage (other than what is required for sending project surveys, etc.)</a:t>
            </a:r>
          </a:p>
          <a:p>
            <a:r>
              <a:rPr lang="en-US" dirty="0"/>
              <a:t>Office supplies or office equipment</a:t>
            </a:r>
          </a:p>
          <a:p>
            <a:r>
              <a:rPr lang="en-US" dirty="0"/>
              <a:t>General purpose software, or hardware</a:t>
            </a:r>
          </a:p>
        </p:txBody>
      </p:sp>
      <p:sp>
        <p:nvSpPr>
          <p:cNvPr id="6" name="TextBox 5">
            <a:extLst>
              <a:ext uri="{FF2B5EF4-FFF2-40B4-BE49-F238E27FC236}">
                <a16:creationId xmlns:a16="http://schemas.microsoft.com/office/drawing/2014/main" id="{95FD4E25-FA4C-D076-331F-2AB1259F2DE1}"/>
              </a:ext>
            </a:extLst>
          </p:cNvPr>
          <p:cNvSpPr txBox="1"/>
          <p:nvPr/>
        </p:nvSpPr>
        <p:spPr>
          <a:xfrm>
            <a:off x="4725194" y="2774336"/>
            <a:ext cx="15773400" cy="1938992"/>
          </a:xfrm>
          <a:prstGeom prst="rect">
            <a:avLst/>
          </a:prstGeom>
          <a:noFill/>
        </p:spPr>
        <p:txBody>
          <a:bodyPr wrap="square" rtlCol="0">
            <a:spAutoFit/>
          </a:bodyPr>
          <a:lstStyle/>
          <a:p>
            <a:r>
              <a:rPr lang="en-US" sz="4000" dirty="0"/>
              <a:t>Typically, administrative costs are unallowable on sponsored project funds because they are part of the F&amp;A calculation. </a:t>
            </a:r>
            <a:br>
              <a:rPr lang="en-US" sz="4000" dirty="0"/>
            </a:br>
            <a:r>
              <a:rPr lang="en-US" sz="4000" dirty="0"/>
              <a:t>Administrative costs include:</a:t>
            </a:r>
          </a:p>
        </p:txBody>
      </p:sp>
    </p:spTree>
    <p:extLst>
      <p:ext uri="{BB962C8B-B14F-4D97-AF65-F5344CB8AC3E}">
        <p14:creationId xmlns:p14="http://schemas.microsoft.com/office/powerpoint/2010/main" val="342876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A89E66-BA86-55D5-8C19-BA5DFB2B5C41}"/>
              </a:ext>
            </a:extLst>
          </p:cNvPr>
          <p:cNvSpPr>
            <a:spLocks noGrp="1"/>
          </p:cNvSpPr>
          <p:nvPr>
            <p:ph type="body" sz="quarter" idx="10"/>
          </p:nvPr>
        </p:nvSpPr>
        <p:spPr>
          <a:xfrm>
            <a:off x="1318989" y="838995"/>
            <a:ext cx="15554325" cy="830997"/>
          </a:xfrm>
        </p:spPr>
        <p:txBody>
          <a:bodyPr/>
          <a:lstStyle/>
          <a:p>
            <a:r>
              <a:rPr lang="en-US" dirty="0"/>
              <a:t>Cost accounting standards exemption</a:t>
            </a:r>
          </a:p>
        </p:txBody>
      </p:sp>
      <p:sp>
        <p:nvSpPr>
          <p:cNvPr id="5" name="Text Placeholder 4">
            <a:extLst>
              <a:ext uri="{FF2B5EF4-FFF2-40B4-BE49-F238E27FC236}">
                <a16:creationId xmlns:a16="http://schemas.microsoft.com/office/drawing/2014/main" id="{9654947C-559E-2004-3B50-3424C7EA15AB}"/>
              </a:ext>
            </a:extLst>
          </p:cNvPr>
          <p:cNvSpPr>
            <a:spLocks noGrp="1"/>
          </p:cNvSpPr>
          <p:nvPr>
            <p:ph type="body" sz="quarter" idx="12"/>
          </p:nvPr>
        </p:nvSpPr>
        <p:spPr>
          <a:xfrm>
            <a:off x="3277394" y="2362995"/>
            <a:ext cx="17526000" cy="10078451"/>
          </a:xfrm>
        </p:spPr>
        <p:txBody>
          <a:bodyPr/>
          <a:lstStyle/>
          <a:p>
            <a:r>
              <a:rPr lang="en-US" dirty="0"/>
              <a:t>There may be exceptions in rare situations. </a:t>
            </a:r>
          </a:p>
          <a:p>
            <a:r>
              <a:rPr lang="en-US" dirty="0"/>
              <a:t>In order to charge an administrative cost as a direct cost to a project then all of the following must apply:</a:t>
            </a:r>
            <a:br>
              <a:rPr lang="en-US" dirty="0"/>
            </a:br>
            <a:r>
              <a:rPr lang="en-US" dirty="0"/>
              <a:t> - Costs are integral and can be specifically identified with the project scope, or specific project activities.</a:t>
            </a:r>
            <a:br>
              <a:rPr lang="en-US" dirty="0"/>
            </a:br>
            <a:r>
              <a:rPr lang="en-US" dirty="0"/>
              <a:t> - Costs are explicitly included in the budget narrative or have the prior written approval of the federal awarding agency.</a:t>
            </a:r>
            <a:br>
              <a:rPr lang="en-US" dirty="0"/>
            </a:br>
            <a:r>
              <a:rPr lang="en-US" dirty="0"/>
              <a:t> - The costs are not also otherwise recovered as indirect costs.</a:t>
            </a:r>
          </a:p>
          <a:p>
            <a:r>
              <a:rPr lang="en-US" dirty="0"/>
              <a:t>A Cost Accounting Standards (CAS) exemption is required when the PI wants to include administrative costs in their budget.</a:t>
            </a:r>
          </a:p>
          <a:p>
            <a:r>
              <a:rPr lang="en-US" dirty="0"/>
              <a:t>Complete VERAS section 8.4 early in the proposal process to request a CAS exemption.</a:t>
            </a:r>
          </a:p>
          <a:p>
            <a:r>
              <a:rPr lang="en-US" dirty="0"/>
              <a:t>Notify the VERAS SPA when section 8.4 is filled out so the Cost Accounting Unit may begin review of the request.</a:t>
            </a:r>
          </a:p>
        </p:txBody>
      </p:sp>
      <p:sp>
        <p:nvSpPr>
          <p:cNvPr id="6" name="TextBox 5">
            <a:extLst>
              <a:ext uri="{FF2B5EF4-FFF2-40B4-BE49-F238E27FC236}">
                <a16:creationId xmlns:a16="http://schemas.microsoft.com/office/drawing/2014/main" id="{5EB31DAC-F101-9247-FFC7-21938C8D7BF2}"/>
              </a:ext>
            </a:extLst>
          </p:cNvPr>
          <p:cNvSpPr txBox="1"/>
          <p:nvPr/>
        </p:nvSpPr>
        <p:spPr>
          <a:xfrm>
            <a:off x="20269994" y="12441446"/>
            <a:ext cx="2743200" cy="553998"/>
          </a:xfrm>
          <a:prstGeom prst="rect">
            <a:avLst/>
          </a:prstGeom>
          <a:noFill/>
        </p:spPr>
        <p:txBody>
          <a:bodyPr wrap="square" rtlCol="0">
            <a:spAutoFit/>
          </a:bodyPr>
          <a:lstStyle/>
          <a:p>
            <a:r>
              <a:rPr lang="en-US" sz="3000" b="1" dirty="0">
                <a:solidFill>
                  <a:schemeClr val="accent1">
                    <a:lumMod val="50000"/>
                    <a:lumOff val="50000"/>
                  </a:schemeClr>
                </a:solidFill>
              </a:rPr>
              <a:t>VERAS Demo</a:t>
            </a:r>
          </a:p>
        </p:txBody>
      </p:sp>
    </p:spTree>
    <p:extLst>
      <p:ext uri="{BB962C8B-B14F-4D97-AF65-F5344CB8AC3E}">
        <p14:creationId xmlns:p14="http://schemas.microsoft.com/office/powerpoint/2010/main" val="207727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CCEE23-E2ED-3EE8-C4AC-9B34B12C6115}"/>
              </a:ext>
            </a:extLst>
          </p:cNvPr>
          <p:cNvSpPr>
            <a:spLocks noGrp="1"/>
          </p:cNvSpPr>
          <p:nvPr>
            <p:ph type="body" sz="quarter" idx="10"/>
          </p:nvPr>
        </p:nvSpPr>
        <p:spPr>
          <a:xfrm>
            <a:off x="1318989" y="457995"/>
            <a:ext cx="15554325" cy="830997"/>
          </a:xfrm>
        </p:spPr>
        <p:txBody>
          <a:bodyPr/>
          <a:lstStyle/>
          <a:p>
            <a:r>
              <a:rPr lang="en-US" dirty="0"/>
              <a:t>CAS exemption summary</a:t>
            </a:r>
          </a:p>
        </p:txBody>
      </p:sp>
      <p:sp>
        <p:nvSpPr>
          <p:cNvPr id="5" name="Text Placeholder 4">
            <a:extLst>
              <a:ext uri="{FF2B5EF4-FFF2-40B4-BE49-F238E27FC236}">
                <a16:creationId xmlns:a16="http://schemas.microsoft.com/office/drawing/2014/main" id="{8DEF4A59-BDFC-AAFE-6D8F-0EE450D6B7D1}"/>
              </a:ext>
            </a:extLst>
          </p:cNvPr>
          <p:cNvSpPr>
            <a:spLocks noGrp="1"/>
          </p:cNvSpPr>
          <p:nvPr>
            <p:ph type="body" sz="quarter" idx="12"/>
          </p:nvPr>
        </p:nvSpPr>
        <p:spPr>
          <a:xfrm>
            <a:off x="5711824" y="1905795"/>
            <a:ext cx="15243969" cy="11084316"/>
          </a:xfrm>
        </p:spPr>
        <p:txBody>
          <a:bodyPr/>
          <a:lstStyle/>
          <a:p>
            <a:r>
              <a:rPr lang="en-US" dirty="0"/>
              <a:t>Typically, administrative costs are unallowable on sponsored projects as they are covered by the F&amp;A rate. These include:</a:t>
            </a:r>
            <a:br>
              <a:rPr lang="en-US" dirty="0"/>
            </a:br>
            <a:r>
              <a:rPr lang="en-US" dirty="0"/>
              <a:t>Admin/clerical salaries</a:t>
            </a:r>
            <a:br>
              <a:rPr lang="en-US" dirty="0"/>
            </a:br>
            <a:r>
              <a:rPr lang="en-US" dirty="0"/>
              <a:t>Local telephone/postage</a:t>
            </a:r>
            <a:br>
              <a:rPr lang="en-US" dirty="0"/>
            </a:br>
            <a:r>
              <a:rPr lang="en-US" dirty="0"/>
              <a:t>Memberships</a:t>
            </a:r>
            <a:br>
              <a:rPr lang="en-US" dirty="0"/>
            </a:br>
            <a:r>
              <a:rPr lang="en-US" dirty="0"/>
              <a:t>Office supplies/equipment</a:t>
            </a:r>
            <a:br>
              <a:rPr lang="en-US" dirty="0"/>
            </a:br>
            <a:r>
              <a:rPr lang="en-US" dirty="0"/>
              <a:t>General software/hardware</a:t>
            </a:r>
          </a:p>
          <a:p>
            <a:r>
              <a:rPr lang="en-US" dirty="0"/>
              <a:t>Exemption Required When:</a:t>
            </a:r>
            <a:br>
              <a:rPr lang="en-US" dirty="0"/>
            </a:br>
            <a:r>
              <a:rPr lang="en-US" dirty="0"/>
              <a:t>Costs are integral and specifically identifiable to project scope</a:t>
            </a:r>
            <a:br>
              <a:rPr lang="en-US" dirty="0"/>
            </a:br>
            <a:r>
              <a:rPr lang="en-US" dirty="0"/>
              <a:t>Costs are explicitly included in budget narrative or have sponsor's prior written approval</a:t>
            </a:r>
            <a:br>
              <a:rPr lang="en-US" dirty="0"/>
            </a:br>
            <a:r>
              <a:rPr lang="en-US" dirty="0"/>
              <a:t>Costs are not also recovered as F&amp;A</a:t>
            </a:r>
          </a:p>
          <a:p>
            <a:r>
              <a:rPr lang="en-US" dirty="0"/>
              <a:t>Process:</a:t>
            </a:r>
            <a:br>
              <a:rPr lang="en-US" dirty="0"/>
            </a:br>
            <a:r>
              <a:rPr lang="en-US" dirty="0"/>
              <a:t>Complete CAS Exemption request in VERAS Section 8.4</a:t>
            </a:r>
            <a:br>
              <a:rPr lang="en-US" dirty="0"/>
            </a:br>
            <a:r>
              <a:rPr lang="en-US" dirty="0"/>
              <a:t>Submit early in proposal process for review/approval</a:t>
            </a:r>
          </a:p>
        </p:txBody>
      </p:sp>
    </p:spTree>
    <p:extLst>
      <p:ext uri="{BB962C8B-B14F-4D97-AF65-F5344CB8AC3E}">
        <p14:creationId xmlns:p14="http://schemas.microsoft.com/office/powerpoint/2010/main" val="32698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360E2-C9A4-76C2-58E3-21B88AA6761F}"/>
              </a:ext>
            </a:extLst>
          </p:cNvPr>
          <p:cNvSpPr>
            <a:spLocks noGrp="1"/>
          </p:cNvSpPr>
          <p:nvPr>
            <p:ph type="title"/>
          </p:nvPr>
        </p:nvSpPr>
        <p:spPr>
          <a:xfrm>
            <a:off x="7468394" y="5791994"/>
            <a:ext cx="14856848" cy="1981200"/>
          </a:xfrm>
        </p:spPr>
        <p:txBody>
          <a:bodyPr/>
          <a:lstStyle/>
          <a:p>
            <a:r>
              <a:rPr lang="en-US" dirty="0"/>
              <a:t>Questions?</a:t>
            </a:r>
          </a:p>
        </p:txBody>
      </p:sp>
    </p:spTree>
    <p:extLst>
      <p:ext uri="{BB962C8B-B14F-4D97-AF65-F5344CB8AC3E}">
        <p14:creationId xmlns:p14="http://schemas.microsoft.com/office/powerpoint/2010/main" val="5344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D5283D-4958-A3AF-A27B-F16F36482E5A}"/>
              </a:ext>
            </a:extLst>
          </p:cNvPr>
          <p:cNvPicPr>
            <a:picLocks noChangeAspect="1"/>
          </p:cNvPicPr>
          <p:nvPr/>
        </p:nvPicPr>
        <p:blipFill>
          <a:blip r:embed="rId2"/>
          <a:stretch>
            <a:fillRect/>
          </a:stretch>
        </p:blipFill>
        <p:spPr>
          <a:xfrm>
            <a:off x="3277394" y="2293302"/>
            <a:ext cx="18821400" cy="11118691"/>
          </a:xfrm>
          <a:prstGeom prst="rect">
            <a:avLst/>
          </a:prstGeom>
        </p:spPr>
      </p:pic>
      <p:sp>
        <p:nvSpPr>
          <p:cNvPr id="2" name="TextBox 1">
            <a:extLst>
              <a:ext uri="{FF2B5EF4-FFF2-40B4-BE49-F238E27FC236}">
                <a16:creationId xmlns:a16="http://schemas.microsoft.com/office/drawing/2014/main" id="{D0714737-7431-DC59-8D07-4ED971A26B6E}"/>
              </a:ext>
            </a:extLst>
          </p:cNvPr>
          <p:cNvSpPr txBox="1"/>
          <p:nvPr/>
        </p:nvSpPr>
        <p:spPr>
          <a:xfrm>
            <a:off x="1296194" y="534194"/>
            <a:ext cx="10896600" cy="830997"/>
          </a:xfrm>
          <a:prstGeom prst="rect">
            <a:avLst/>
          </a:prstGeom>
          <a:noFill/>
        </p:spPr>
        <p:txBody>
          <a:bodyPr wrap="square" rtlCol="0">
            <a:spAutoFit/>
          </a:bodyPr>
          <a:lstStyle/>
          <a:p>
            <a:r>
              <a:rPr lang="en-US" dirty="0"/>
              <a:t>Direct Cost </a:t>
            </a:r>
            <a:r>
              <a:rPr lang="en-US"/>
              <a:t>or Indirect Cost?</a:t>
            </a:r>
            <a:endParaRPr lang="en-US" dirty="0"/>
          </a:p>
        </p:txBody>
      </p:sp>
    </p:spTree>
    <p:extLst>
      <p:ext uri="{BB962C8B-B14F-4D97-AF65-F5344CB8AC3E}">
        <p14:creationId xmlns:p14="http://schemas.microsoft.com/office/powerpoint/2010/main" val="86736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EFEEB8-A8A1-7304-1CF3-5338FDD35C25}"/>
              </a:ext>
            </a:extLst>
          </p:cNvPr>
          <p:cNvSpPr>
            <a:spLocks noGrp="1"/>
          </p:cNvSpPr>
          <p:nvPr>
            <p:ph type="body" sz="quarter" idx="10"/>
          </p:nvPr>
        </p:nvSpPr>
        <p:spPr>
          <a:xfrm>
            <a:off x="2972594" y="2515394"/>
            <a:ext cx="13900720" cy="1905000"/>
          </a:xfrm>
        </p:spPr>
        <p:txBody>
          <a:bodyPr/>
          <a:lstStyle/>
          <a:p>
            <a:r>
              <a:rPr lang="en-US" dirty="0"/>
              <a:t>Next Meeting:</a:t>
            </a:r>
          </a:p>
        </p:txBody>
      </p:sp>
      <p:sp>
        <p:nvSpPr>
          <p:cNvPr id="5" name="Text Placeholder 4">
            <a:extLst>
              <a:ext uri="{FF2B5EF4-FFF2-40B4-BE49-F238E27FC236}">
                <a16:creationId xmlns:a16="http://schemas.microsoft.com/office/drawing/2014/main" id="{33663F97-258D-E012-EA8A-F23D4CCC3C37}"/>
              </a:ext>
            </a:extLst>
          </p:cNvPr>
          <p:cNvSpPr>
            <a:spLocks noGrp="1"/>
          </p:cNvSpPr>
          <p:nvPr>
            <p:ph type="body" sz="quarter" idx="12"/>
          </p:nvPr>
        </p:nvSpPr>
        <p:spPr>
          <a:xfrm>
            <a:off x="5106194" y="4420395"/>
            <a:ext cx="16383000" cy="2607637"/>
          </a:xfrm>
        </p:spPr>
        <p:txBody>
          <a:bodyPr/>
          <a:lstStyle/>
          <a:p>
            <a:r>
              <a:rPr lang="en-US" dirty="0"/>
              <a:t>Subawards vs Service Contracts vs Collaborators</a:t>
            </a:r>
          </a:p>
          <a:p>
            <a:r>
              <a:rPr lang="en-US" dirty="0"/>
              <a:t>Participant Support Costs</a:t>
            </a:r>
          </a:p>
          <a:p>
            <a:r>
              <a:rPr lang="en-US"/>
              <a:t>Program Income</a:t>
            </a:r>
            <a:endParaRPr lang="en-US" dirty="0"/>
          </a:p>
        </p:txBody>
      </p:sp>
    </p:spTree>
    <p:extLst>
      <p:ext uri="{BB962C8B-B14F-4D97-AF65-F5344CB8AC3E}">
        <p14:creationId xmlns:p14="http://schemas.microsoft.com/office/powerpoint/2010/main" val="328073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779"/>
          <p:cNvSpPr>
            <a:spLocks noGrp="1"/>
          </p:cNvSpPr>
          <p:nvPr>
            <p:ph type="title"/>
          </p:nvPr>
        </p:nvSpPr>
        <p:spPr>
          <a:xfrm>
            <a:off x="1292454" y="437396"/>
            <a:ext cx="21032788" cy="1315998"/>
          </a:xfrm>
        </p:spPr>
        <p:txBody>
          <a:bodyPr/>
          <a:lstStyle/>
          <a:p>
            <a:r>
              <a:rPr lang="en-US" dirty="0"/>
              <a:t>resources</a:t>
            </a:r>
          </a:p>
        </p:txBody>
      </p:sp>
      <p:graphicFrame>
        <p:nvGraphicFramePr>
          <p:cNvPr id="5" name="Table 4"/>
          <p:cNvGraphicFramePr>
            <a:graphicFrameLocks noGrp="1"/>
          </p:cNvGraphicFramePr>
          <p:nvPr>
            <p:extLst>
              <p:ext uri="{D42A27DB-BD31-4B8C-83A1-F6EECF244321}">
                <p14:modId xmlns:p14="http://schemas.microsoft.com/office/powerpoint/2010/main" val="2848380728"/>
              </p:ext>
            </p:extLst>
          </p:nvPr>
        </p:nvGraphicFramePr>
        <p:xfrm>
          <a:off x="2591594" y="3886994"/>
          <a:ext cx="19964400" cy="9174480"/>
        </p:xfrm>
        <a:graphic>
          <a:graphicData uri="http://schemas.openxmlformats.org/drawingml/2006/table">
            <a:tbl>
              <a:tblPr firstRow="1" bandRow="1">
                <a:tableStyleId>{8EC20E35-A176-4012-BC5E-935CFFF8708E}</a:tableStyleId>
              </a:tblPr>
              <a:tblGrid>
                <a:gridCol w="6837454">
                  <a:extLst>
                    <a:ext uri="{9D8B030D-6E8A-4147-A177-3AD203B41FA5}">
                      <a16:colId xmlns:a16="http://schemas.microsoft.com/office/drawing/2014/main" val="20000"/>
                    </a:ext>
                  </a:extLst>
                </a:gridCol>
                <a:gridCol w="13126946">
                  <a:extLst>
                    <a:ext uri="{9D8B030D-6E8A-4147-A177-3AD203B41FA5}">
                      <a16:colId xmlns:a16="http://schemas.microsoft.com/office/drawing/2014/main" val="20001"/>
                    </a:ext>
                  </a:extLst>
                </a:gridCol>
              </a:tblGrid>
              <a:tr h="673269">
                <a:tc>
                  <a:txBody>
                    <a:bodyPr/>
                    <a:lstStyle/>
                    <a:p>
                      <a:pPr algn="l"/>
                      <a:r>
                        <a:rPr lang="en-US" sz="2800" b="0" i="0" dirty="0">
                          <a:solidFill>
                            <a:schemeClr val="tx1"/>
                          </a:solidFill>
                          <a:latin typeface="Franklin Gothic Book" panose="020B0503020102020204" pitchFamily="34" charset="0"/>
                          <a:ea typeface="Archivo" charset="0"/>
                          <a:cs typeface="Archivo" charset="0"/>
                        </a:rPr>
                        <a:t>Description</a:t>
                      </a:r>
                    </a:p>
                  </a:txBody>
                  <a:tcPr marL="137160" marR="137160" marT="137160" marB="137160" anchor="ct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2800" b="0" i="0" dirty="0">
                          <a:solidFill>
                            <a:schemeClr val="tx1"/>
                          </a:solidFill>
                          <a:latin typeface="Franklin Gothic Book" panose="020B0503020102020204" pitchFamily="34" charset="0"/>
                          <a:ea typeface="Archivo" charset="0"/>
                          <a:cs typeface="Archivo" charset="0"/>
                        </a:rPr>
                        <a:t>Where to Find</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051560">
                <a:tc>
                  <a:txBody>
                    <a:bodyPr/>
                    <a:lstStyle/>
                    <a:p>
                      <a:pPr algn="l"/>
                      <a:r>
                        <a:rPr lang="en-US" sz="2400" b="0" dirty="0">
                          <a:latin typeface="Franklin Gothic Book" panose="020B0503020102020204" pitchFamily="34" charset="0"/>
                        </a:rPr>
                        <a:t>Agricultural and Forestry Experiment Stations</a:t>
                      </a:r>
                      <a:endParaRPr lang="en-US" sz="2400" b="0" i="0" dirty="0">
                        <a:latin typeface="Franklin Gothic Book" panose="020B0503020102020204" pitchFamily="34" charset="0"/>
                        <a:ea typeface="Archivo" charset="0"/>
                        <a:cs typeface="Archivo" charset="0"/>
                      </a:endParaRP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2400" b="0" i="0" dirty="0">
                          <a:solidFill>
                            <a:srgbClr val="191919"/>
                          </a:solidFill>
                          <a:effectLst/>
                          <a:latin typeface="Franklin Gothic Book" panose="020B0503020102020204" pitchFamily="34" charset="0"/>
                          <a:hlinkClick r:id="rId3"/>
                        </a:rPr>
                        <a:t>https://www.uidaho.edu/research/faculty/resources/definitions</a:t>
                      </a:r>
                      <a:r>
                        <a:rPr lang="en-US" sz="2400" b="0" i="0" dirty="0">
                          <a:solidFill>
                            <a:srgbClr val="191919"/>
                          </a:solidFill>
                          <a:effectLst/>
                          <a:latin typeface="Franklin Gothic Book" panose="020B0503020102020204" pitchFamily="34"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1001359"/>
                  </a:ext>
                </a:extLst>
              </a:tr>
              <a:tr h="1051560">
                <a:tc>
                  <a:txBody>
                    <a:bodyPr/>
                    <a:lstStyle/>
                    <a:p>
                      <a:pPr algn="l"/>
                      <a:r>
                        <a:rPr lang="en-US" sz="2400" b="0" i="0" dirty="0">
                          <a:latin typeface="Franklin Gothic Book" panose="020B0503020102020204" pitchFamily="34" charset="0"/>
                          <a:ea typeface="Archivo" charset="0"/>
                          <a:cs typeface="Archivo" charset="0"/>
                        </a:rPr>
                        <a:t>Cost Share Waiver TDX ticket</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hlinkClick r:id="rId4"/>
                        </a:rPr>
                        <a:t>https://support.uidaho.edu/TDClient/40/Portal/Requests/ServiceCatalog?CategoryID=155</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5742961"/>
                  </a:ext>
                </a:extLst>
              </a:tr>
              <a:tr h="1051560">
                <a:tc>
                  <a:txBody>
                    <a:bodyPr/>
                    <a:lstStyle/>
                    <a:p>
                      <a:pPr algn="l"/>
                      <a:r>
                        <a:rPr lang="en-US" sz="2400" b="0" i="0" dirty="0">
                          <a:latin typeface="Franklin Gothic Book" panose="020B0503020102020204" pitchFamily="34" charset="0"/>
                          <a:ea typeface="Archivo" charset="0"/>
                          <a:cs typeface="Archivo" charset="0"/>
                        </a:rPr>
                        <a:t>Current F&amp;A Agreement</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hlinkClick r:id="rId5"/>
                        </a:rPr>
                        <a:t>https://www.uidaho.edu/research/faculty/resources/f-and-a-rates</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23166"/>
                  </a:ext>
                </a:extLst>
              </a:tr>
              <a:tr h="1051560">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2400" dirty="0">
                          <a:latin typeface="Franklin Gothic Book" panose="020B0503020102020204" pitchFamily="34" charset="0"/>
                        </a:rPr>
                        <a:t>F&amp;A Intro Video</a:t>
                      </a:r>
                      <a:endParaRPr lang="en-US" sz="2400" b="0" i="0" dirty="0">
                        <a:latin typeface="Franklin Gothic Book" panose="020B0503020102020204" pitchFamily="34" charset="0"/>
                        <a:ea typeface="Archivo" charset="0"/>
                        <a:cs typeface="Archivo" charset="0"/>
                      </a:endParaRP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2400" dirty="0">
                          <a:latin typeface="Franklin Gothic Book" panose="020B0503020102020204" pitchFamily="34" charset="0"/>
                          <a:hlinkClick r:id="rId6"/>
                        </a:rPr>
                        <a:t>https://www.uidaho.edu/research/faculty/resources/instructional-resources/f-and-a-intro-video</a:t>
                      </a:r>
                      <a:r>
                        <a:rPr lang="en-US" sz="2400" dirty="0">
                          <a:latin typeface="Franklin Gothic Book" panose="020B0503020102020204" pitchFamily="34"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00">
                <a:tc>
                  <a:txBody>
                    <a:bodyPr/>
                    <a:lstStyle/>
                    <a:p>
                      <a:pPr algn="l"/>
                      <a:r>
                        <a:rPr lang="en-US" sz="2400" b="0" i="0" dirty="0">
                          <a:latin typeface="Franklin Gothic Book" panose="020B0503020102020204" pitchFamily="34" charset="0"/>
                          <a:ea typeface="Archivo" charset="0"/>
                          <a:cs typeface="Archivo" charset="0"/>
                        </a:rPr>
                        <a:t>F&amp;A Rates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hlinkClick r:id="rId5"/>
                        </a:rPr>
                        <a:t>https://www.uidaho.edu/research/faculty/resources/f-and-a-rates</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082745"/>
                  </a:ext>
                </a:extLst>
              </a:tr>
              <a:tr h="1066800">
                <a:tc>
                  <a:txBody>
                    <a:bodyPr/>
                    <a:lstStyle/>
                    <a:p>
                      <a:pPr algn="l"/>
                      <a:r>
                        <a:rPr lang="en-US" sz="2400" b="0" i="0" dirty="0">
                          <a:latin typeface="Franklin Gothic Book" panose="020B0503020102020204" pitchFamily="34" charset="0"/>
                          <a:ea typeface="Archivo" charset="0"/>
                          <a:cs typeface="Archivo" charset="0"/>
                        </a:rPr>
                        <a:t>NSF PAPPG 24-1 Updates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2400" b="0" i="0" dirty="0">
                          <a:latin typeface="Franklin Gothic Book" panose="020B0503020102020204" pitchFamily="34" charset="0"/>
                          <a:ea typeface="Archivo" charset="0"/>
                          <a:cs typeface="Archivo" charset="0"/>
                          <a:hlinkClick r:id="rId7"/>
                        </a:rPr>
                        <a:t>https://nsfpolicyoutreach.com/resources/nsf-proposal-award-policy-updates/</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9824626"/>
                  </a:ext>
                </a:extLst>
              </a:tr>
              <a:tr h="1066800">
                <a:tc>
                  <a:txBody>
                    <a:bodyPr/>
                    <a:lstStyle/>
                    <a:p>
                      <a:pPr algn="l"/>
                      <a:r>
                        <a:rPr lang="en-US" sz="2400" b="0" i="0" dirty="0">
                          <a:latin typeface="Franklin Gothic Book" panose="020B0503020102020204" pitchFamily="34" charset="0"/>
                          <a:ea typeface="Archivo" charset="0"/>
                          <a:cs typeface="Archivo" charset="0"/>
                        </a:rPr>
                        <a:t>NSF YouTube Channel</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2400" b="0" i="0" dirty="0">
                          <a:latin typeface="Franklin Gothic Book" panose="020B0503020102020204" pitchFamily="34" charset="0"/>
                          <a:ea typeface="Archivo" charset="0"/>
                          <a:cs typeface="Archivo" charset="0"/>
                          <a:hlinkClick r:id="rId8"/>
                        </a:rPr>
                        <a:t>https://www.youtube.com/@NSFPolicyOutreach/featured</a:t>
                      </a:r>
                      <a:r>
                        <a:rPr lang="en-US" sz="2400" b="0" i="0" dirty="0">
                          <a:latin typeface="Franklin Gothic Book" panose="020B0503020102020204" pitchFamily="34" charset="0"/>
                          <a:ea typeface="Archivo" charset="0"/>
                          <a:cs typeface="Archivo" charset="0"/>
                        </a:rPr>
                        <a:t>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3346650"/>
                  </a:ext>
                </a:extLst>
              </a:tr>
              <a:tr h="1066800">
                <a:tc>
                  <a:txBody>
                    <a:bodyPr/>
                    <a:lstStyle/>
                    <a:p>
                      <a:pPr algn="l"/>
                      <a:r>
                        <a:rPr lang="en-US" sz="2400" b="0" i="0" dirty="0">
                          <a:latin typeface="Franklin Gothic Book" panose="020B0503020102020204" pitchFamily="34" charset="0"/>
                          <a:ea typeface="Archivo" charset="0"/>
                          <a:cs typeface="Archivo" charset="0"/>
                        </a:rPr>
                        <a:t>TDX Tickets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2438462" rtl="0" eaLnBrk="1" fontAlgn="auto" latinLnBrk="0" hangingPunct="1">
                        <a:lnSpc>
                          <a:spcPct val="100000"/>
                        </a:lnSpc>
                        <a:spcBef>
                          <a:spcPts val="0"/>
                        </a:spcBef>
                        <a:spcAft>
                          <a:spcPts val="0"/>
                        </a:spcAft>
                        <a:buClrTx/>
                        <a:buSzTx/>
                        <a:buFontTx/>
                        <a:buNone/>
                        <a:tabLst/>
                        <a:defRPr/>
                      </a:pPr>
                      <a:r>
                        <a:rPr lang="en-US" sz="2400" b="0" i="0" dirty="0">
                          <a:solidFill>
                            <a:srgbClr val="191919"/>
                          </a:solidFill>
                          <a:effectLst/>
                          <a:latin typeface="Franklin Gothic Book" panose="020B0503020102020204" pitchFamily="34" charset="0"/>
                          <a:hlinkClick r:id="rId9"/>
                        </a:rPr>
                        <a:t>https://support.uidaho.edu/TDClient/40/Portal/Requests/ServiceCatalog?CategoryID=143</a:t>
                      </a:r>
                      <a:r>
                        <a:rPr lang="en-US" sz="2400" b="0" i="0" dirty="0">
                          <a:solidFill>
                            <a:srgbClr val="191919"/>
                          </a:solidFill>
                          <a:effectLst/>
                          <a:latin typeface="Franklin Gothic Book" panose="020B0503020102020204" pitchFamily="34" charset="0"/>
                        </a:rPr>
                        <a:t> </a:t>
                      </a:r>
                      <a:endParaRPr lang="en-US" sz="2400" b="0" i="0" dirty="0">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TextBox 11"/>
          <p:cNvSpPr txBox="1"/>
          <p:nvPr/>
        </p:nvSpPr>
        <p:spPr>
          <a:xfrm>
            <a:off x="25162933" y="9414933"/>
            <a:ext cx="184731" cy="83099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767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779"/>
          <p:cNvSpPr>
            <a:spLocks noGrp="1"/>
          </p:cNvSpPr>
          <p:nvPr>
            <p:ph type="title"/>
          </p:nvPr>
        </p:nvSpPr>
        <p:spPr>
          <a:xfrm>
            <a:off x="1292454" y="457994"/>
            <a:ext cx="21032788" cy="1218282"/>
          </a:xfrm>
        </p:spPr>
        <p:txBody>
          <a:bodyPr/>
          <a:lstStyle/>
          <a:p>
            <a:r>
              <a:rPr lang="en-US" dirty="0"/>
              <a:t>Definitions/Acronyms</a:t>
            </a:r>
          </a:p>
        </p:txBody>
      </p:sp>
      <p:graphicFrame>
        <p:nvGraphicFramePr>
          <p:cNvPr id="5" name="Table 4"/>
          <p:cNvGraphicFramePr>
            <a:graphicFrameLocks noGrp="1"/>
          </p:cNvGraphicFramePr>
          <p:nvPr>
            <p:extLst>
              <p:ext uri="{D42A27DB-BD31-4B8C-83A1-F6EECF244321}">
                <p14:modId xmlns:p14="http://schemas.microsoft.com/office/powerpoint/2010/main" val="201384063"/>
              </p:ext>
            </p:extLst>
          </p:nvPr>
        </p:nvGraphicFramePr>
        <p:xfrm>
          <a:off x="1292454" y="3124995"/>
          <a:ext cx="22482740" cy="8859363"/>
        </p:xfrm>
        <a:graphic>
          <a:graphicData uri="http://schemas.openxmlformats.org/drawingml/2006/table">
            <a:tbl>
              <a:tblPr firstRow="1" bandRow="1">
                <a:tableStyleId>{8EC20E35-A176-4012-BC5E-935CFFF8708E}</a:tableStyleId>
              </a:tblPr>
              <a:tblGrid>
                <a:gridCol w="4118540">
                  <a:extLst>
                    <a:ext uri="{9D8B030D-6E8A-4147-A177-3AD203B41FA5}">
                      <a16:colId xmlns:a16="http://schemas.microsoft.com/office/drawing/2014/main" val="20000"/>
                    </a:ext>
                  </a:extLst>
                </a:gridCol>
                <a:gridCol w="18364200">
                  <a:extLst>
                    <a:ext uri="{9D8B030D-6E8A-4147-A177-3AD203B41FA5}">
                      <a16:colId xmlns:a16="http://schemas.microsoft.com/office/drawing/2014/main" val="20001"/>
                    </a:ext>
                  </a:extLst>
                </a:gridCol>
              </a:tblGrid>
              <a:tr h="1086963">
                <a:tc>
                  <a:txBody>
                    <a:bodyPr/>
                    <a:lstStyle/>
                    <a:p>
                      <a:pPr algn="l"/>
                      <a:r>
                        <a:rPr lang="en-US" sz="2800" b="0" i="0" dirty="0">
                          <a:solidFill>
                            <a:schemeClr val="tx1"/>
                          </a:solidFill>
                          <a:latin typeface="Franklin Gothic Book" panose="020B0503020102020204" pitchFamily="34" charset="0"/>
                          <a:ea typeface="Archivo" charset="0"/>
                          <a:cs typeface="Archivo" charset="0"/>
                        </a:rPr>
                        <a:t>Definition/Acronym</a:t>
                      </a:r>
                    </a:p>
                  </a:txBody>
                  <a:tcPr marL="137160" marR="137160" marT="137160" marB="137160" anchor="ctr">
                    <a:lnL>
                      <a:noFill/>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2800" b="0" i="0" dirty="0">
                          <a:solidFill>
                            <a:schemeClr val="tx1"/>
                          </a:solidFill>
                          <a:latin typeface="Franklin Gothic Book" panose="020B0503020102020204" pitchFamily="34" charset="0"/>
                          <a:ea typeface="Archivo" charset="0"/>
                          <a:cs typeface="Archivo" charset="0"/>
                        </a:rPr>
                        <a:t>Description</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150903">
                <a:tc>
                  <a:txBody>
                    <a:bodyPr/>
                    <a:lstStyle/>
                    <a:p>
                      <a:pPr algn="l"/>
                      <a:r>
                        <a:rPr lang="en-US" sz="2400" b="0" i="0" dirty="0">
                          <a:latin typeface="Franklin Gothic Book" panose="020B0503020102020204" pitchFamily="34" charset="0"/>
                          <a:ea typeface="Archivo" charset="0"/>
                          <a:cs typeface="Archivo" charset="0"/>
                        </a:rPr>
                        <a:t>F&amp;A</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Facilities and Administration costs. Also known as Indirect Costs or Overhead. Expenses associated with the administration of sponsored projects, but which are not easily attributable to any specific project, fall into this category. </a:t>
                      </a:r>
                    </a:p>
                    <a:p>
                      <a:pPr algn="l"/>
                      <a:endParaRPr lang="en-US" sz="2400" b="0" i="0" dirty="0">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66800">
                <a:tc>
                  <a:txBody>
                    <a:bodyPr/>
                    <a:lstStyle/>
                    <a:p>
                      <a:pPr algn="l"/>
                      <a:r>
                        <a:rPr lang="en-US" sz="2400" b="0" i="0" dirty="0">
                          <a:latin typeface="Franklin Gothic Book" panose="020B0503020102020204" pitchFamily="34" charset="0"/>
                          <a:ea typeface="Archivo" charset="0"/>
                          <a:cs typeface="Archivo" charset="0"/>
                        </a:rPr>
                        <a:t>Federal pass thru</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Funds originally issued by a federal agency to a state agency or institution that are then transferred to other state agencies, units of local government, or other eligible groups per the award eligibility terms.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7476504"/>
                  </a:ext>
                </a:extLst>
              </a:tr>
              <a:tr h="1066800">
                <a:tc>
                  <a:txBody>
                    <a:bodyPr/>
                    <a:lstStyle/>
                    <a:p>
                      <a:pPr algn="l"/>
                      <a:r>
                        <a:rPr lang="en-US" sz="2400" b="0" i="0" dirty="0">
                          <a:latin typeface="Franklin Gothic Book" panose="020B0503020102020204" pitchFamily="34" charset="0"/>
                          <a:ea typeface="Archivo" charset="0"/>
                          <a:cs typeface="Archivo" charset="0"/>
                        </a:rPr>
                        <a:t>NSF PAPPG</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National Science Foundation Proposal and Award Policies and Procedures Guide. NSF proposal and award instructions.</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3700903"/>
                  </a:ext>
                </a:extLst>
              </a:tr>
              <a:tr h="1066800">
                <a:tc>
                  <a:txBody>
                    <a:bodyPr/>
                    <a:lstStyle/>
                    <a:p>
                      <a:pPr algn="l"/>
                      <a:r>
                        <a:rPr lang="en-US" sz="2400" b="0" i="0" dirty="0">
                          <a:latin typeface="Franklin Gothic Book" panose="020B0503020102020204" pitchFamily="34" charset="0"/>
                          <a:ea typeface="Archivo" charset="0"/>
                          <a:cs typeface="Archivo" charset="0"/>
                        </a:rPr>
                        <a:t>RFP</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Request for Proposals. </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645319"/>
                  </a:ext>
                </a:extLst>
              </a:tr>
              <a:tr h="1066800">
                <a:tc>
                  <a:txBody>
                    <a:bodyPr/>
                    <a:lstStyle/>
                    <a:p>
                      <a:pPr algn="l"/>
                      <a:r>
                        <a:rPr lang="en-US" sz="2400" b="0" i="0" dirty="0">
                          <a:latin typeface="Franklin Gothic Book" panose="020B0503020102020204" pitchFamily="34" charset="0"/>
                          <a:ea typeface="Archivo" charset="0"/>
                          <a:cs typeface="Archivo" charset="0"/>
                        </a:rPr>
                        <a:t>SPA</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Sponsored Programs Administrator.</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9403342"/>
                  </a:ext>
                </a:extLst>
              </a:tr>
              <a:tr h="1066800">
                <a:tc>
                  <a:txBody>
                    <a:bodyPr/>
                    <a:lstStyle/>
                    <a:p>
                      <a:pPr algn="l"/>
                      <a:r>
                        <a:rPr lang="en-US" sz="2400" b="0" i="0" dirty="0">
                          <a:latin typeface="Franklin Gothic Book" panose="020B0503020102020204" pitchFamily="34" charset="0"/>
                          <a:ea typeface="Archivo" charset="0"/>
                          <a:cs typeface="Archivo" charset="0"/>
                        </a:rPr>
                        <a:t>Unrecovered indirect costs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solidFill>
                            <a:srgbClr val="191919"/>
                          </a:solidFill>
                          <a:effectLst/>
                          <a:latin typeface="Franklin Gothic Book" panose="020B0503020102020204" pitchFamily="34" charset="0"/>
                        </a:rPr>
                        <a:t>Indirect costs that are not chargeable to an award due to sponsor limitations.</a:t>
                      </a:r>
                      <a:endParaRPr lang="en-US" sz="2400" b="0" i="0" dirty="0">
                        <a:latin typeface="Franklin Gothic Book" panose="020B0503020102020204" pitchFamily="34" charset="0"/>
                        <a:ea typeface="Archivo" charset="0"/>
                        <a:cs typeface="Archivo" charset="0"/>
                      </a:endParaRP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509938"/>
                  </a:ext>
                </a:extLst>
              </a:tr>
              <a:tr h="1066800">
                <a:tc>
                  <a:txBody>
                    <a:bodyPr/>
                    <a:lstStyle/>
                    <a:p>
                      <a:pPr algn="l"/>
                      <a:r>
                        <a:rPr lang="en-US" sz="2400" b="0" i="0" dirty="0">
                          <a:latin typeface="Franklin Gothic Book" panose="020B0503020102020204" pitchFamily="34" charset="0"/>
                          <a:ea typeface="Archivo" charset="0"/>
                          <a:cs typeface="Archivo" charset="0"/>
                        </a:rPr>
                        <a:t>VERAS</a:t>
                      </a:r>
                    </a:p>
                  </a:txBody>
                  <a:tcPr marL="137160" marR="137160" marT="137160" marB="137160" anchor="ctr">
                    <a:lnL>
                      <a:noFill/>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0" i="0" dirty="0">
                          <a:latin typeface="Franklin Gothic Book" panose="020B0503020102020204" pitchFamily="34" charset="0"/>
                          <a:ea typeface="Archivo" charset="0"/>
                          <a:cs typeface="Archivo" charset="0"/>
                        </a:rPr>
                        <a:t>Vandal Electronic Research Administration System. The system UI uses to prepare and approve proposals.</a:t>
                      </a:r>
                    </a:p>
                  </a:txBody>
                  <a:tcPr marL="137160" marR="137160" marT="137160" marB="1371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7805306"/>
                  </a:ext>
                </a:extLst>
              </a:tr>
            </a:tbl>
          </a:graphicData>
        </a:graphic>
      </p:graphicFrame>
      <p:sp>
        <p:nvSpPr>
          <p:cNvPr id="12" name="TextBox 11"/>
          <p:cNvSpPr txBox="1"/>
          <p:nvPr/>
        </p:nvSpPr>
        <p:spPr>
          <a:xfrm>
            <a:off x="25162933" y="9414933"/>
            <a:ext cx="184731" cy="83099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1484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39619-33CF-F676-7F02-0A87E22736FA}"/>
              </a:ext>
            </a:extLst>
          </p:cNvPr>
          <p:cNvSpPr>
            <a:spLocks noGrp="1"/>
          </p:cNvSpPr>
          <p:nvPr>
            <p:ph type="title"/>
          </p:nvPr>
        </p:nvSpPr>
        <p:spPr>
          <a:xfrm>
            <a:off x="6934994" y="6172994"/>
            <a:ext cx="11353800" cy="1600200"/>
          </a:xfrm>
        </p:spPr>
        <p:txBody>
          <a:bodyPr/>
          <a:lstStyle/>
          <a:p>
            <a:r>
              <a:rPr lang="en-US" dirty="0"/>
              <a:t>Questions?</a:t>
            </a:r>
          </a:p>
        </p:txBody>
      </p:sp>
    </p:spTree>
    <p:extLst>
      <p:ext uri="{BB962C8B-B14F-4D97-AF65-F5344CB8AC3E}">
        <p14:creationId xmlns:p14="http://schemas.microsoft.com/office/powerpoint/2010/main" val="227340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C3E531-69A6-80F6-0DDA-B9AB18F24829}"/>
              </a:ext>
            </a:extLst>
          </p:cNvPr>
          <p:cNvSpPr>
            <a:spLocks noGrp="1"/>
          </p:cNvSpPr>
          <p:nvPr>
            <p:ph type="body" sz="quarter" idx="10"/>
          </p:nvPr>
        </p:nvSpPr>
        <p:spPr>
          <a:xfrm>
            <a:off x="1143795" y="838995"/>
            <a:ext cx="15729520" cy="830997"/>
          </a:xfrm>
        </p:spPr>
        <p:txBody>
          <a:bodyPr/>
          <a:lstStyle/>
          <a:p>
            <a:r>
              <a:rPr lang="en-US" dirty="0"/>
              <a:t>Facilities and administration costs</a:t>
            </a:r>
          </a:p>
        </p:txBody>
      </p:sp>
      <p:sp>
        <p:nvSpPr>
          <p:cNvPr id="5" name="Text Placeholder 4">
            <a:extLst>
              <a:ext uri="{FF2B5EF4-FFF2-40B4-BE49-F238E27FC236}">
                <a16:creationId xmlns:a16="http://schemas.microsoft.com/office/drawing/2014/main" id="{661CCB87-9090-8320-D286-1554E0D069D1}"/>
              </a:ext>
            </a:extLst>
          </p:cNvPr>
          <p:cNvSpPr>
            <a:spLocks noGrp="1"/>
          </p:cNvSpPr>
          <p:nvPr>
            <p:ph type="body" sz="quarter" idx="12"/>
          </p:nvPr>
        </p:nvSpPr>
        <p:spPr>
          <a:xfrm>
            <a:off x="991394" y="4344194"/>
            <a:ext cx="9906001" cy="7543800"/>
          </a:xfrm>
        </p:spPr>
        <p:txBody>
          <a:bodyPr/>
          <a:lstStyle/>
          <a:p>
            <a:r>
              <a:rPr lang="en-US" b="1" dirty="0"/>
              <a:t>Organized Research</a:t>
            </a:r>
            <a:br>
              <a:rPr lang="en-US" dirty="0"/>
            </a:br>
            <a:r>
              <a:rPr lang="en-US" dirty="0"/>
              <a:t>	</a:t>
            </a:r>
            <a:r>
              <a:rPr lang="en-US" sz="3000" dirty="0"/>
              <a:t>On Campus Rate - 50%</a:t>
            </a:r>
            <a:br>
              <a:rPr lang="en-US" sz="3000" dirty="0"/>
            </a:br>
            <a:r>
              <a:rPr lang="en-US" sz="3000" dirty="0"/>
              <a:t>	Off Campus Rate – 26%</a:t>
            </a:r>
            <a:br>
              <a:rPr lang="en-US" sz="3000" dirty="0"/>
            </a:br>
            <a:r>
              <a:rPr lang="en-US" sz="3000" dirty="0"/>
              <a:t>	On Campus Industry Rate -  57.13%</a:t>
            </a:r>
            <a:br>
              <a:rPr lang="en-US" sz="3000" dirty="0"/>
            </a:br>
            <a:r>
              <a:rPr lang="en-US" sz="3000" dirty="0"/>
              <a:t>	Off Campus Industry Rate – 31.27%</a:t>
            </a:r>
          </a:p>
          <a:p>
            <a:r>
              <a:rPr lang="en-US" b="1" dirty="0"/>
              <a:t>Instruction </a:t>
            </a:r>
            <a:br>
              <a:rPr lang="en-US" dirty="0"/>
            </a:br>
            <a:r>
              <a:rPr lang="en-US" dirty="0"/>
              <a:t>	</a:t>
            </a:r>
            <a:r>
              <a:rPr lang="en-US" sz="3000" dirty="0"/>
              <a:t>On Campus Rate – 59.7%</a:t>
            </a:r>
            <a:br>
              <a:rPr lang="en-US" sz="3000" dirty="0"/>
            </a:br>
            <a:r>
              <a:rPr lang="en-US" sz="3000" dirty="0"/>
              <a:t>	Off Campus Rate – 26%</a:t>
            </a:r>
            <a:br>
              <a:rPr lang="en-US" sz="3000" dirty="0"/>
            </a:br>
            <a:r>
              <a:rPr lang="en-US" sz="3000" dirty="0"/>
              <a:t>	On Campus Industry Rate 83.74%</a:t>
            </a:r>
            <a:br>
              <a:rPr lang="en-US" sz="3000" dirty="0"/>
            </a:br>
            <a:r>
              <a:rPr lang="en-US" sz="3000" dirty="0"/>
              <a:t>	Off Campus Industry Rate – 50.3%</a:t>
            </a:r>
          </a:p>
        </p:txBody>
      </p:sp>
      <p:sp>
        <p:nvSpPr>
          <p:cNvPr id="2" name="TextBox 1">
            <a:extLst>
              <a:ext uri="{FF2B5EF4-FFF2-40B4-BE49-F238E27FC236}">
                <a16:creationId xmlns:a16="http://schemas.microsoft.com/office/drawing/2014/main" id="{024C04DA-8CC9-CC1D-0DFF-2D12D744531F}"/>
              </a:ext>
            </a:extLst>
          </p:cNvPr>
          <p:cNvSpPr txBox="1"/>
          <p:nvPr/>
        </p:nvSpPr>
        <p:spPr>
          <a:xfrm>
            <a:off x="14402594" y="2820194"/>
            <a:ext cx="8077200" cy="830997"/>
          </a:xfrm>
          <a:prstGeom prst="rect">
            <a:avLst/>
          </a:prstGeom>
          <a:noFill/>
        </p:spPr>
        <p:txBody>
          <a:bodyPr wrap="square" rtlCol="0">
            <a:spAutoFit/>
          </a:bodyPr>
          <a:lstStyle/>
          <a:p>
            <a:pPr marL="685800" indent="-685800">
              <a:buFont typeface="Wingdings" panose="05000000000000000000" pitchFamily="2" charset="2"/>
              <a:buChar char="Ø"/>
            </a:pPr>
            <a:endParaRPr lang="en-US" dirty="0"/>
          </a:p>
        </p:txBody>
      </p:sp>
      <p:sp>
        <p:nvSpPr>
          <p:cNvPr id="3" name="TextBox 2">
            <a:extLst>
              <a:ext uri="{FF2B5EF4-FFF2-40B4-BE49-F238E27FC236}">
                <a16:creationId xmlns:a16="http://schemas.microsoft.com/office/drawing/2014/main" id="{DE430D7E-4354-7136-9616-2BF215298544}"/>
              </a:ext>
            </a:extLst>
          </p:cNvPr>
          <p:cNvSpPr txBox="1"/>
          <p:nvPr/>
        </p:nvSpPr>
        <p:spPr>
          <a:xfrm>
            <a:off x="11430794" y="4344194"/>
            <a:ext cx="11658600" cy="8137356"/>
          </a:xfrm>
          <a:prstGeom prst="rect">
            <a:avLst/>
          </a:prstGeom>
          <a:noFill/>
        </p:spPr>
        <p:txBody>
          <a:bodyPr wrap="square" rtlCol="0">
            <a:spAutoFit/>
          </a:bodyPr>
          <a:lstStyle/>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kumimoji="0" lang="en-US" sz="3300" b="1" i="0" u="none" strike="noStrike" kern="1200" cap="none" spc="0" normalizeH="0" baseline="0" noProof="0" dirty="0">
                <a:ln>
                  <a:noFill/>
                </a:ln>
                <a:solidFill>
                  <a:srgbClr val="000000"/>
                </a:solidFill>
                <a:effectLst/>
                <a:uLnTx/>
                <a:uFillTx/>
                <a:latin typeface="Franklin Gothic Book" panose="020B0503020102020204" pitchFamily="34" charset="0"/>
              </a:rPr>
              <a:t>Other Sponsored Activity (formally known as Public Service/Outreach)</a:t>
            </a:r>
            <a:br>
              <a:rPr kumimoji="0" lang="en-US" sz="3300" b="0" i="0" u="none" strike="noStrike" kern="1200" cap="none" spc="0" normalizeH="0" baseline="0" noProof="0" dirty="0">
                <a:ln>
                  <a:noFill/>
                </a:ln>
                <a:solidFill>
                  <a:srgbClr val="000000"/>
                </a:solidFill>
                <a:effectLst/>
                <a:uLnTx/>
                <a:uFillTx/>
                <a:latin typeface="Franklin Gothic Book" panose="020B0503020102020204" pitchFamily="34" charset="0"/>
              </a:rPr>
            </a:br>
            <a:r>
              <a:rPr kumimoji="0" lang="en-US" sz="3300" b="0" i="0" u="none" strike="noStrike" kern="1200" cap="none" spc="0" normalizeH="0" baseline="0" noProof="0" dirty="0">
                <a:ln>
                  <a:noFill/>
                </a:ln>
                <a:solidFill>
                  <a:srgbClr val="000000"/>
                </a:solidFill>
                <a:effectLst/>
                <a:uLnTx/>
                <a:uFillTx/>
                <a:latin typeface="Franklin Gothic Book" panose="020B0503020102020204" pitchFamily="34" charset="0"/>
              </a:rPr>
              <a:t>	</a:t>
            </a:r>
            <a: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t>On Campus Rate – 38%</a:t>
            </a:r>
            <a:b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br>
            <a: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t>	Off Campus Rate – 26%</a:t>
            </a:r>
            <a:b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br>
            <a: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t>	On Campus Industry Rate – 50.10%</a:t>
            </a:r>
            <a:b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br>
            <a: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t>	Off Campus Industry Rate – 34.82%</a:t>
            </a:r>
          </a:p>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kumimoji="0" lang="en-US" sz="3300" b="1" i="0" u="none" strike="noStrike" kern="1200" cap="none" spc="0" normalizeH="0" baseline="0" noProof="0" dirty="0">
                <a:ln>
                  <a:noFill/>
                </a:ln>
                <a:solidFill>
                  <a:srgbClr val="000000"/>
                </a:solidFill>
                <a:effectLst/>
                <a:uLnTx/>
                <a:uFillTx/>
                <a:latin typeface="Franklin Gothic Book" panose="020B0503020102020204" pitchFamily="34" charset="0"/>
              </a:rPr>
              <a:t>Agriculture &amp; Forestry Experiment Station</a:t>
            </a:r>
            <a:br>
              <a:rPr kumimoji="0" lang="en-US" sz="3300" b="0" i="0" u="none" strike="noStrike" kern="1200" cap="none" spc="0" normalizeH="0" baseline="0" noProof="0" dirty="0">
                <a:ln>
                  <a:noFill/>
                </a:ln>
                <a:solidFill>
                  <a:srgbClr val="000000"/>
                </a:solidFill>
                <a:effectLst/>
                <a:uLnTx/>
                <a:uFillTx/>
                <a:latin typeface="Franklin Gothic Book" panose="020B0503020102020204" pitchFamily="34" charset="0"/>
              </a:rPr>
            </a:br>
            <a:r>
              <a:rPr kumimoji="0" lang="en-US" sz="3300" b="0" i="0" u="none" strike="noStrike" kern="1200" cap="none" spc="0" normalizeH="0" baseline="0" noProof="0" dirty="0">
                <a:ln>
                  <a:noFill/>
                </a:ln>
                <a:solidFill>
                  <a:srgbClr val="000000"/>
                </a:solidFill>
                <a:effectLst/>
                <a:uLnTx/>
                <a:uFillTx/>
                <a:latin typeface="Franklin Gothic Book" panose="020B0503020102020204" pitchFamily="34" charset="0"/>
              </a:rPr>
              <a:t>	</a:t>
            </a:r>
            <a: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t>Rate – 39%</a:t>
            </a:r>
            <a:b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br>
            <a: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t>	Industry Rate – 53.32%</a:t>
            </a:r>
          </a:p>
          <a:p>
            <a:pPr marL="457200" marR="0" lvl="0" indent="-457200" algn="l" defTabSz="2438462" rtl="0" eaLnBrk="1" fontAlgn="auto" latinLnBrk="0" hangingPunct="1">
              <a:lnSpc>
                <a:spcPts val="5300"/>
              </a:lnSpc>
              <a:spcBef>
                <a:spcPts val="0"/>
              </a:spcBef>
              <a:spcAft>
                <a:spcPts val="2500"/>
              </a:spcAft>
              <a:buClr>
                <a:srgbClr val="F1B300"/>
              </a:buClr>
              <a:buSzPct val="120000"/>
              <a:buFontTx/>
              <a:buBlip>
                <a:blip r:embed="rId2"/>
              </a:buBlip>
              <a:tabLst/>
              <a:defRPr/>
            </a:pPr>
            <a:r>
              <a:rPr kumimoji="0" lang="en-US" sz="3300" b="1" i="0" u="none" strike="noStrike" kern="1200" cap="none" spc="0" normalizeH="0" baseline="0" noProof="0" dirty="0">
                <a:ln>
                  <a:noFill/>
                </a:ln>
                <a:solidFill>
                  <a:srgbClr val="000000"/>
                </a:solidFill>
                <a:effectLst/>
                <a:uLnTx/>
                <a:uFillTx/>
                <a:latin typeface="Franklin Gothic Book" panose="020B0503020102020204" pitchFamily="34" charset="0"/>
              </a:rPr>
              <a:t>State of Idaho Agencies (Does not include federal pass-thru)</a:t>
            </a:r>
            <a:br>
              <a:rPr kumimoji="0" lang="en-US" sz="3300" b="0" i="0" u="none" strike="noStrike" kern="1200" cap="none" spc="0" normalizeH="0" baseline="0" noProof="0" dirty="0">
                <a:ln>
                  <a:noFill/>
                </a:ln>
                <a:solidFill>
                  <a:srgbClr val="000000"/>
                </a:solidFill>
                <a:effectLst/>
                <a:uLnTx/>
                <a:uFillTx/>
                <a:latin typeface="Franklin Gothic Book" panose="020B0503020102020204" pitchFamily="34" charset="0"/>
              </a:rPr>
            </a:br>
            <a:r>
              <a:rPr kumimoji="0" lang="en-US" sz="3300" b="0" i="0" u="none" strike="noStrike" kern="1200" cap="none" spc="0" normalizeH="0" baseline="0" noProof="0" dirty="0">
                <a:ln>
                  <a:noFill/>
                </a:ln>
                <a:solidFill>
                  <a:srgbClr val="000000"/>
                </a:solidFill>
                <a:effectLst/>
                <a:uLnTx/>
                <a:uFillTx/>
                <a:latin typeface="Franklin Gothic Book" panose="020B0503020102020204" pitchFamily="34" charset="0"/>
              </a:rPr>
              <a:t>	</a:t>
            </a:r>
            <a:r>
              <a:rPr kumimoji="0" lang="en-US" sz="3000" b="0" i="0" u="none" strike="noStrike" kern="1200" cap="none" spc="0" normalizeH="0" baseline="0" noProof="0" dirty="0">
                <a:ln>
                  <a:noFill/>
                </a:ln>
                <a:solidFill>
                  <a:srgbClr val="000000"/>
                </a:solidFill>
                <a:effectLst/>
                <a:uLnTx/>
                <a:uFillTx/>
                <a:latin typeface="Franklin Gothic Book" panose="020B0503020102020204" pitchFamily="34" charset="0"/>
              </a:rPr>
              <a:t>Rate – 20%</a:t>
            </a:r>
          </a:p>
        </p:txBody>
      </p:sp>
      <p:sp>
        <p:nvSpPr>
          <p:cNvPr id="6" name="TextBox 5">
            <a:extLst>
              <a:ext uri="{FF2B5EF4-FFF2-40B4-BE49-F238E27FC236}">
                <a16:creationId xmlns:a16="http://schemas.microsoft.com/office/drawing/2014/main" id="{5F8C4DE4-6C0C-8F90-E687-64C236D062B0}"/>
              </a:ext>
            </a:extLst>
          </p:cNvPr>
          <p:cNvSpPr txBox="1"/>
          <p:nvPr/>
        </p:nvSpPr>
        <p:spPr>
          <a:xfrm>
            <a:off x="20650994" y="12802394"/>
            <a:ext cx="4114800" cy="553998"/>
          </a:xfrm>
          <a:prstGeom prst="rect">
            <a:avLst/>
          </a:prstGeom>
          <a:noFill/>
        </p:spPr>
        <p:txBody>
          <a:bodyPr wrap="square" rtlCol="0">
            <a:spAutoFit/>
          </a:bodyPr>
          <a:lstStyle/>
          <a:p>
            <a:r>
              <a:rPr lang="en-US" sz="3000" b="1" dirty="0">
                <a:solidFill>
                  <a:schemeClr val="accent1">
                    <a:lumMod val="50000"/>
                    <a:lumOff val="50000"/>
                  </a:schemeClr>
                </a:solidFill>
                <a:hlinkClick r:id="rId3">
                  <a:extLst>
                    <a:ext uri="{A12FA001-AC4F-418D-AE19-62706E023703}">
                      <ahyp:hlinkClr xmlns:ahyp="http://schemas.microsoft.com/office/drawing/2018/hyperlinkcolor" val="tx"/>
                    </a:ext>
                  </a:extLst>
                </a:hlinkClick>
              </a:rPr>
              <a:t>F&amp;A Intro Video</a:t>
            </a:r>
            <a:endParaRPr lang="en-US" sz="3000" b="1" i="0" dirty="0">
              <a:solidFill>
                <a:schemeClr val="accent1">
                  <a:lumMod val="50000"/>
                  <a:lumOff val="50000"/>
                </a:schemeClr>
              </a:solidFill>
              <a:latin typeface="Franklin Gothic Book Regular"/>
              <a:ea typeface="Archivo" charset="0"/>
              <a:cs typeface="Archivo" charset="0"/>
            </a:endParaRPr>
          </a:p>
        </p:txBody>
      </p:sp>
      <p:sp>
        <p:nvSpPr>
          <p:cNvPr id="7" name="TextBox 6">
            <a:extLst>
              <a:ext uri="{FF2B5EF4-FFF2-40B4-BE49-F238E27FC236}">
                <a16:creationId xmlns:a16="http://schemas.microsoft.com/office/drawing/2014/main" id="{1C905D92-A5D5-8D48-78CE-DD9A68C4C075}"/>
              </a:ext>
            </a:extLst>
          </p:cNvPr>
          <p:cNvSpPr txBox="1"/>
          <p:nvPr/>
        </p:nvSpPr>
        <p:spPr>
          <a:xfrm>
            <a:off x="7773194" y="2362996"/>
            <a:ext cx="11125200" cy="830997"/>
          </a:xfrm>
          <a:prstGeom prst="rect">
            <a:avLst/>
          </a:prstGeom>
          <a:noFill/>
        </p:spPr>
        <p:txBody>
          <a:bodyPr wrap="square" rtlCol="0">
            <a:spAutoFit/>
          </a:bodyPr>
          <a:lstStyle/>
          <a:p>
            <a:r>
              <a:rPr lang="en-US" dirty="0"/>
              <a:t>FY24 F&amp;A RATES</a:t>
            </a:r>
          </a:p>
        </p:txBody>
      </p:sp>
    </p:spTree>
    <p:extLst>
      <p:ext uri="{BB962C8B-B14F-4D97-AF65-F5344CB8AC3E}">
        <p14:creationId xmlns:p14="http://schemas.microsoft.com/office/powerpoint/2010/main" val="15861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8177A0-0D90-1BAA-8B30-ED036460E1C1}"/>
              </a:ext>
            </a:extLst>
          </p:cNvPr>
          <p:cNvSpPr>
            <a:spLocks noGrp="1"/>
          </p:cNvSpPr>
          <p:nvPr>
            <p:ph type="body" sz="quarter" idx="10"/>
          </p:nvPr>
        </p:nvSpPr>
        <p:spPr>
          <a:xfrm>
            <a:off x="1318989" y="838995"/>
            <a:ext cx="15554325" cy="830997"/>
          </a:xfrm>
        </p:spPr>
        <p:txBody>
          <a:bodyPr/>
          <a:lstStyle/>
          <a:p>
            <a:r>
              <a:rPr lang="en-US" dirty="0" err="1"/>
              <a:t>f&amp;a</a:t>
            </a:r>
            <a:r>
              <a:rPr lang="en-US" dirty="0"/>
              <a:t> rate Determination</a:t>
            </a:r>
          </a:p>
        </p:txBody>
      </p:sp>
      <p:sp>
        <p:nvSpPr>
          <p:cNvPr id="5" name="Text Placeholder 4">
            <a:extLst>
              <a:ext uri="{FF2B5EF4-FFF2-40B4-BE49-F238E27FC236}">
                <a16:creationId xmlns:a16="http://schemas.microsoft.com/office/drawing/2014/main" id="{883B3002-15CE-5832-B9D8-FF40C2E6431D}"/>
              </a:ext>
            </a:extLst>
          </p:cNvPr>
          <p:cNvSpPr>
            <a:spLocks noGrp="1"/>
          </p:cNvSpPr>
          <p:nvPr>
            <p:ph type="body" sz="quarter" idx="12"/>
          </p:nvPr>
        </p:nvSpPr>
        <p:spPr>
          <a:xfrm>
            <a:off x="6325394" y="3353595"/>
            <a:ext cx="16002000" cy="3287310"/>
          </a:xfrm>
        </p:spPr>
        <p:txBody>
          <a:bodyPr/>
          <a:lstStyle/>
          <a:p>
            <a:r>
              <a:rPr lang="en-US" dirty="0">
                <a:ea typeface="Calibri" panose="020F0502020204030204" pitchFamily="34" charset="0"/>
                <a:cs typeface="Calibri" panose="020F0502020204030204" pitchFamily="34" charset="0"/>
              </a:rPr>
              <a:t>Typically identified in the RFP, the sponsor’s website or based on a cooperative agreement.</a:t>
            </a:r>
          </a:p>
          <a:p>
            <a:r>
              <a:rPr lang="en-US" dirty="0">
                <a:ea typeface="Calibri" panose="020F0502020204030204" pitchFamily="34" charset="0"/>
                <a:cs typeface="Calibri" panose="020F0502020204030204" pitchFamily="34" charset="0"/>
              </a:rPr>
              <a:t>Must provide written evidence of the sponsor limitation in VERAS.</a:t>
            </a:r>
          </a:p>
          <a:p>
            <a:r>
              <a:rPr lang="en-US" dirty="0">
                <a:ea typeface="Calibri" panose="020F0502020204030204" pitchFamily="34" charset="0"/>
                <a:cs typeface="Calibri" panose="020F0502020204030204" pitchFamily="34" charset="0"/>
              </a:rPr>
              <a:t>When in doubt ask your SPA within the VERAS correspondence feature.</a:t>
            </a:r>
          </a:p>
        </p:txBody>
      </p:sp>
      <p:sp>
        <p:nvSpPr>
          <p:cNvPr id="6" name="TextBox 5">
            <a:extLst>
              <a:ext uri="{FF2B5EF4-FFF2-40B4-BE49-F238E27FC236}">
                <a16:creationId xmlns:a16="http://schemas.microsoft.com/office/drawing/2014/main" id="{5F6F2DA2-6018-B254-4028-91734AB5EB28}"/>
              </a:ext>
            </a:extLst>
          </p:cNvPr>
          <p:cNvSpPr txBox="1"/>
          <p:nvPr/>
        </p:nvSpPr>
        <p:spPr>
          <a:xfrm>
            <a:off x="4115594" y="2286794"/>
            <a:ext cx="17602200" cy="1569660"/>
          </a:xfrm>
          <a:prstGeom prst="rect">
            <a:avLst/>
          </a:prstGeom>
          <a:noFill/>
        </p:spPr>
        <p:txBody>
          <a:bodyPr wrap="square" rtlCol="0">
            <a:spAutoFit/>
          </a:bodyPr>
          <a:lstStyle/>
          <a:p>
            <a:r>
              <a:rPr lang="en-US" dirty="0">
                <a:latin typeface="Franklin Gothic Book" panose="020B0503020102020204" pitchFamily="34" charset="0"/>
              </a:rPr>
              <a:t>Step 1: Is the sponsor limiting the F&amp;A?</a:t>
            </a:r>
            <a:br>
              <a:rPr lang="en-US" dirty="0"/>
            </a:br>
            <a:endParaRPr lang="en-US" dirty="0"/>
          </a:p>
        </p:txBody>
      </p:sp>
      <p:sp>
        <p:nvSpPr>
          <p:cNvPr id="7" name="TextBox 6">
            <a:extLst>
              <a:ext uri="{FF2B5EF4-FFF2-40B4-BE49-F238E27FC236}">
                <a16:creationId xmlns:a16="http://schemas.microsoft.com/office/drawing/2014/main" id="{87F1364D-0D6A-1416-10C9-D609D30A456D}"/>
              </a:ext>
            </a:extLst>
          </p:cNvPr>
          <p:cNvSpPr txBox="1"/>
          <p:nvPr/>
        </p:nvSpPr>
        <p:spPr>
          <a:xfrm>
            <a:off x="4115594" y="8387376"/>
            <a:ext cx="16611600" cy="2308323"/>
          </a:xfrm>
          <a:prstGeom prst="rect">
            <a:avLst/>
          </a:prstGeom>
          <a:noFill/>
        </p:spPr>
        <p:txBody>
          <a:bodyPr wrap="square" rtlCol="0">
            <a:spAutoFit/>
          </a:bodyPr>
          <a:lstStyle/>
          <a:p>
            <a:r>
              <a:rPr lang="en-US" dirty="0">
                <a:latin typeface="Franklin Gothic Book" panose="020B0503020102020204" pitchFamily="34" charset="0"/>
              </a:rPr>
              <a:t>If yes, then use the sponsor limited rate.</a:t>
            </a:r>
          </a:p>
          <a:p>
            <a:br>
              <a:rPr lang="en-US" dirty="0">
                <a:latin typeface="Franklin Gothic Book" panose="020B0503020102020204" pitchFamily="34" charset="0"/>
              </a:rPr>
            </a:br>
            <a:r>
              <a:rPr lang="en-US" dirty="0">
                <a:latin typeface="Franklin Gothic Book" panose="020B0503020102020204" pitchFamily="34" charset="0"/>
              </a:rPr>
              <a:t>If no, go to step 2</a:t>
            </a:r>
          </a:p>
        </p:txBody>
      </p:sp>
    </p:spTree>
    <p:extLst>
      <p:ext uri="{BB962C8B-B14F-4D97-AF65-F5344CB8AC3E}">
        <p14:creationId xmlns:p14="http://schemas.microsoft.com/office/powerpoint/2010/main" val="368090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BADB91-1524-6CCD-4F50-98E5F10103A8}"/>
              </a:ext>
            </a:extLst>
          </p:cNvPr>
          <p:cNvSpPr txBox="1"/>
          <p:nvPr/>
        </p:nvSpPr>
        <p:spPr>
          <a:xfrm>
            <a:off x="3810794" y="3582194"/>
            <a:ext cx="19202400" cy="4524315"/>
          </a:xfrm>
          <a:prstGeom prst="rect">
            <a:avLst/>
          </a:prstGeom>
          <a:noFill/>
        </p:spPr>
        <p:txBody>
          <a:bodyPr wrap="square" rtlCol="0">
            <a:spAutoFit/>
          </a:bodyPr>
          <a:lstStyle/>
          <a:p>
            <a:r>
              <a:rPr lang="en-US" dirty="0">
                <a:latin typeface="Franklin Gothic Book" panose="020B0503020102020204" pitchFamily="34" charset="0"/>
              </a:rPr>
              <a:t>Step 2: Is the sponsor industry/for-profit or a State of Idaho agency?</a:t>
            </a:r>
            <a:endParaRPr lang="en-US" dirty="0">
              <a:highlight>
                <a:srgbClr val="FFFF00"/>
              </a:highlight>
              <a:latin typeface="Franklin Gothic Book" panose="020B0503020102020204" pitchFamily="34" charset="0"/>
            </a:endParaRPr>
          </a:p>
          <a:p>
            <a:br>
              <a:rPr lang="en-US" dirty="0">
                <a:latin typeface="Franklin Gothic Book" panose="020B0503020102020204" pitchFamily="34" charset="0"/>
              </a:rPr>
            </a:br>
            <a:r>
              <a:rPr lang="en-US" dirty="0">
                <a:latin typeface="Franklin Gothic Book" panose="020B0503020102020204" pitchFamily="34" charset="0"/>
              </a:rPr>
              <a:t>If yes to industry, use industry rates and continue to step 3.</a:t>
            </a:r>
          </a:p>
          <a:p>
            <a:r>
              <a:rPr lang="en-US" dirty="0">
                <a:latin typeface="Franklin Gothic Book" panose="020B0503020102020204" pitchFamily="34" charset="0"/>
              </a:rPr>
              <a:t>If yes to State of Idaho agency, use the State of Idaho agency rate of 20%.</a:t>
            </a:r>
          </a:p>
          <a:p>
            <a:br>
              <a:rPr lang="en-US" dirty="0">
                <a:latin typeface="Franklin Gothic Book" panose="020B0503020102020204" pitchFamily="34" charset="0"/>
              </a:rPr>
            </a:br>
            <a:r>
              <a:rPr lang="en-US" dirty="0">
                <a:latin typeface="Franklin Gothic Book" panose="020B0503020102020204" pitchFamily="34" charset="0"/>
              </a:rPr>
              <a:t>If no to both, continue to step 3. </a:t>
            </a:r>
            <a:endParaRPr lang="en-US" dirty="0">
              <a:highlight>
                <a:srgbClr val="FFFF00"/>
              </a:highlight>
              <a:latin typeface="Franklin Gothic Book" panose="020B0503020102020204" pitchFamily="34" charset="0"/>
            </a:endParaRPr>
          </a:p>
        </p:txBody>
      </p:sp>
    </p:spTree>
    <p:extLst>
      <p:ext uri="{BB962C8B-B14F-4D97-AF65-F5344CB8AC3E}">
        <p14:creationId xmlns:p14="http://schemas.microsoft.com/office/powerpoint/2010/main" val="129873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13003C-EB06-E98D-D58F-25922B04DC27}"/>
              </a:ext>
            </a:extLst>
          </p:cNvPr>
          <p:cNvSpPr>
            <a:spLocks noGrp="1"/>
          </p:cNvSpPr>
          <p:nvPr>
            <p:ph type="body" sz="quarter" idx="12"/>
          </p:nvPr>
        </p:nvSpPr>
        <p:spPr>
          <a:xfrm>
            <a:off x="4344194" y="4420395"/>
            <a:ext cx="18973800" cy="5326330"/>
          </a:xfrm>
        </p:spPr>
        <p:txBody>
          <a:bodyPr/>
          <a:lstStyle/>
          <a:p>
            <a:r>
              <a:rPr lang="en-US" b="1" dirty="0">
                <a:ea typeface="Calibri" panose="020F0502020204030204" pitchFamily="34" charset="0"/>
                <a:cs typeface="Calibri" panose="020F0502020204030204" pitchFamily="34" charset="0"/>
              </a:rPr>
              <a:t>Organized R</a:t>
            </a:r>
            <a:r>
              <a:rPr lang="en-US" b="1" dirty="0">
                <a:effectLst/>
                <a:ea typeface="Calibri" panose="020F0502020204030204" pitchFamily="34" charset="0"/>
                <a:cs typeface="Calibri" panose="020F0502020204030204" pitchFamily="34" charset="0"/>
              </a:rPr>
              <a:t>esearch</a:t>
            </a:r>
            <a:r>
              <a:rPr lang="en-US" dirty="0">
                <a:effectLst/>
                <a:ea typeface="Calibri" panose="020F0502020204030204" pitchFamily="34" charset="0"/>
                <a:cs typeface="Calibri" panose="020F0502020204030204" pitchFamily="34" charset="0"/>
              </a:rPr>
              <a:t> – Studious and critical inquiry and examination aimed at the discovery and interpretation of new knowledge. Tip: NSF projects are almost always research.</a:t>
            </a:r>
          </a:p>
          <a:p>
            <a:r>
              <a:rPr lang="en-US" b="1" dirty="0">
                <a:effectLst/>
                <a:ea typeface="Calibri" panose="020F0502020204030204" pitchFamily="34" charset="0"/>
                <a:cs typeface="Calibri" panose="020F0502020204030204" pitchFamily="34" charset="0"/>
              </a:rPr>
              <a:t>Instruction </a:t>
            </a:r>
            <a:r>
              <a:rPr lang="en-US" dirty="0">
                <a:effectLst/>
                <a:ea typeface="Calibri" panose="020F0502020204030204" pitchFamily="34" charset="0"/>
                <a:cs typeface="Calibri" panose="020F0502020204030204" pitchFamily="34" charset="0"/>
              </a:rPr>
              <a:t>– Involves teaching, giving instructions or commands, or providing information. Applies to any sponsored project where the primary activities are included as part of the institution's instructional program.</a:t>
            </a:r>
          </a:p>
          <a:p>
            <a:r>
              <a:rPr lang="en-US" b="1" dirty="0">
                <a:effectLst/>
                <a:ea typeface="Calibri" panose="020F0502020204030204" pitchFamily="34" charset="0"/>
                <a:cs typeface="Calibri" panose="020F0502020204030204" pitchFamily="34" charset="0"/>
              </a:rPr>
              <a:t>Other </a:t>
            </a:r>
            <a:r>
              <a:rPr lang="en-US" b="1" dirty="0">
                <a:ea typeface="Calibri" panose="020F0502020204030204" pitchFamily="34" charset="0"/>
                <a:cs typeface="Calibri" panose="020F0502020204030204" pitchFamily="34" charset="0"/>
              </a:rPr>
              <a:t>S</a:t>
            </a:r>
            <a:r>
              <a:rPr lang="en-US" b="1" dirty="0">
                <a:effectLst/>
                <a:ea typeface="Calibri" panose="020F0502020204030204" pitchFamily="34" charset="0"/>
                <a:cs typeface="Calibri" panose="020F0502020204030204" pitchFamily="34" charset="0"/>
              </a:rPr>
              <a:t>ponsored </a:t>
            </a:r>
            <a:r>
              <a:rPr lang="en-US" b="1" dirty="0">
                <a:ea typeface="Calibri" panose="020F0502020204030204" pitchFamily="34" charset="0"/>
                <a:cs typeface="Calibri" panose="020F0502020204030204" pitchFamily="34" charset="0"/>
              </a:rPr>
              <a:t>A</a:t>
            </a:r>
            <a:r>
              <a:rPr lang="en-US" b="1" dirty="0">
                <a:effectLst/>
                <a:ea typeface="Calibri" panose="020F0502020204030204" pitchFamily="34" charset="0"/>
                <a:cs typeface="Calibri" panose="020F0502020204030204" pitchFamily="34" charset="0"/>
              </a:rPr>
              <a:t>ctivity </a:t>
            </a:r>
            <a:r>
              <a:rPr lang="en-US" dirty="0">
                <a:effectLst/>
                <a:ea typeface="Calibri" panose="020F0502020204030204" pitchFamily="34" charset="0"/>
                <a:cs typeface="Calibri" panose="020F0502020204030204" pitchFamily="34" charset="0"/>
              </a:rPr>
              <a:t>– Includes all scopes of work performance other than organized research and instruction, for example public outreach and service projects.</a:t>
            </a:r>
            <a:endParaRPr lang="en-US" dirty="0"/>
          </a:p>
        </p:txBody>
      </p:sp>
      <p:sp>
        <p:nvSpPr>
          <p:cNvPr id="2" name="TextBox 1">
            <a:extLst>
              <a:ext uri="{FF2B5EF4-FFF2-40B4-BE49-F238E27FC236}">
                <a16:creationId xmlns:a16="http://schemas.microsoft.com/office/drawing/2014/main" id="{26A0B029-2937-E7F9-0106-526734A5568A}"/>
              </a:ext>
            </a:extLst>
          </p:cNvPr>
          <p:cNvSpPr txBox="1"/>
          <p:nvPr/>
        </p:nvSpPr>
        <p:spPr>
          <a:xfrm>
            <a:off x="3658394" y="2667794"/>
            <a:ext cx="18135600" cy="830997"/>
          </a:xfrm>
          <a:prstGeom prst="rect">
            <a:avLst/>
          </a:prstGeom>
          <a:noFill/>
        </p:spPr>
        <p:txBody>
          <a:bodyPr wrap="square" rtlCol="0">
            <a:spAutoFit/>
          </a:bodyPr>
          <a:lstStyle/>
          <a:p>
            <a:r>
              <a:rPr lang="en-US" dirty="0">
                <a:latin typeface="Franklin Gothic Book" panose="020B0503020102020204" pitchFamily="34" charset="0"/>
              </a:rPr>
              <a:t>Step 3: Identify the Project Type</a:t>
            </a:r>
          </a:p>
        </p:txBody>
      </p:sp>
      <p:sp>
        <p:nvSpPr>
          <p:cNvPr id="3" name="TextBox 2">
            <a:extLst>
              <a:ext uri="{FF2B5EF4-FFF2-40B4-BE49-F238E27FC236}">
                <a16:creationId xmlns:a16="http://schemas.microsoft.com/office/drawing/2014/main" id="{8FF2C139-0815-361E-D891-031AAFEB88F3}"/>
              </a:ext>
            </a:extLst>
          </p:cNvPr>
          <p:cNvSpPr txBox="1"/>
          <p:nvPr/>
        </p:nvSpPr>
        <p:spPr>
          <a:xfrm>
            <a:off x="5029995" y="10287794"/>
            <a:ext cx="10271228" cy="830997"/>
          </a:xfrm>
          <a:prstGeom prst="rect">
            <a:avLst/>
          </a:prstGeom>
          <a:noFill/>
        </p:spPr>
        <p:txBody>
          <a:bodyPr wrap="square" rtlCol="0">
            <a:spAutoFit/>
          </a:bodyPr>
          <a:lstStyle/>
          <a:p>
            <a:r>
              <a:rPr lang="en-US" dirty="0">
                <a:latin typeface="Franklin Gothic Book" panose="020B0503020102020204" pitchFamily="34" charset="0"/>
              </a:rPr>
              <a:t>then go to step 4</a:t>
            </a:r>
          </a:p>
        </p:txBody>
      </p:sp>
    </p:spTree>
    <p:extLst>
      <p:ext uri="{BB962C8B-B14F-4D97-AF65-F5344CB8AC3E}">
        <p14:creationId xmlns:p14="http://schemas.microsoft.com/office/powerpoint/2010/main" val="18006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424AB2-8678-FAAE-67CF-D06F4BF739CF}"/>
              </a:ext>
            </a:extLst>
          </p:cNvPr>
          <p:cNvSpPr>
            <a:spLocks noGrp="1"/>
          </p:cNvSpPr>
          <p:nvPr>
            <p:ph type="body" sz="quarter" idx="12"/>
          </p:nvPr>
        </p:nvSpPr>
        <p:spPr>
          <a:xfrm>
            <a:off x="4115594" y="4267994"/>
            <a:ext cx="17983200" cy="5685403"/>
          </a:xfrm>
        </p:spPr>
        <p:txBody>
          <a:bodyPr/>
          <a:lstStyle/>
          <a:p>
            <a:r>
              <a:rPr lang="en-US" b="1" dirty="0"/>
              <a:t>Agricultural and Forestry Experiment Station</a:t>
            </a:r>
            <a:br>
              <a:rPr lang="en-US" dirty="0"/>
            </a:br>
            <a:r>
              <a:rPr lang="en-US" b="0" i="0" dirty="0">
                <a:solidFill>
                  <a:srgbClr val="191919"/>
                </a:solidFill>
                <a:effectLst/>
              </a:rPr>
              <a:t>For research projects where most of the project work is to be performed in specific locations. See the Resources slide for a link to all the applicable locations.</a:t>
            </a:r>
            <a:endParaRPr lang="en-US" dirty="0">
              <a:solidFill>
                <a:srgbClr val="191919"/>
              </a:solidFill>
            </a:endParaRPr>
          </a:p>
          <a:p>
            <a:r>
              <a:rPr lang="en-US" b="1" dirty="0">
                <a:solidFill>
                  <a:srgbClr val="191919"/>
                </a:solidFill>
              </a:rPr>
              <a:t>Off Campus</a:t>
            </a:r>
            <a:br>
              <a:rPr lang="en-US" dirty="0">
                <a:solidFill>
                  <a:srgbClr val="191919"/>
                </a:solidFill>
              </a:rPr>
            </a:br>
            <a:r>
              <a:rPr lang="en-US" b="0" i="0" dirty="0">
                <a:solidFill>
                  <a:srgbClr val="191919"/>
                </a:solidFill>
                <a:effectLst/>
              </a:rPr>
              <a:t>For projects with at least two-thirds of the work performed off-campus, defined as locations other than university-owned, leased, or operated facilities, the off-campus indirect cost rate will apply to the entire project. F&amp;A associated with physical plant and library are not considered applicable to the project. </a:t>
            </a:r>
          </a:p>
        </p:txBody>
      </p:sp>
      <p:sp>
        <p:nvSpPr>
          <p:cNvPr id="3" name="TextBox 2">
            <a:extLst>
              <a:ext uri="{FF2B5EF4-FFF2-40B4-BE49-F238E27FC236}">
                <a16:creationId xmlns:a16="http://schemas.microsoft.com/office/drawing/2014/main" id="{5169BFB2-830F-0ACB-892D-0C9B237DCEDF}"/>
              </a:ext>
            </a:extLst>
          </p:cNvPr>
          <p:cNvSpPr txBox="1"/>
          <p:nvPr/>
        </p:nvSpPr>
        <p:spPr>
          <a:xfrm>
            <a:off x="3353594" y="1448594"/>
            <a:ext cx="17678400" cy="2308324"/>
          </a:xfrm>
          <a:prstGeom prst="rect">
            <a:avLst/>
          </a:prstGeom>
          <a:noFill/>
        </p:spPr>
        <p:txBody>
          <a:bodyPr wrap="square" rtlCol="0">
            <a:spAutoFit/>
          </a:bodyPr>
          <a:lstStyle/>
          <a:p>
            <a:r>
              <a:rPr lang="en-US" dirty="0">
                <a:latin typeface="Franklin Gothic Book" panose="020B0503020102020204" pitchFamily="34" charset="0"/>
              </a:rPr>
              <a:t>Step 4: Determine Project Location</a:t>
            </a:r>
            <a:br>
              <a:rPr lang="en-US" dirty="0">
                <a:latin typeface="Franklin Gothic Book" panose="020B0503020102020204" pitchFamily="34" charset="0"/>
              </a:rPr>
            </a:br>
            <a:r>
              <a:rPr lang="en-US" dirty="0">
                <a:latin typeface="Franklin Gothic Book" panose="020B0503020102020204" pitchFamily="34" charset="0"/>
              </a:rPr>
              <a:t>On campus is the default location unless one of the following applies:</a:t>
            </a:r>
          </a:p>
        </p:txBody>
      </p:sp>
      <p:sp>
        <p:nvSpPr>
          <p:cNvPr id="6" name="TextBox 5">
            <a:extLst>
              <a:ext uri="{FF2B5EF4-FFF2-40B4-BE49-F238E27FC236}">
                <a16:creationId xmlns:a16="http://schemas.microsoft.com/office/drawing/2014/main" id="{A717B4F3-8467-7722-AEFB-F9147FAA3294}"/>
              </a:ext>
            </a:extLst>
          </p:cNvPr>
          <p:cNvSpPr txBox="1"/>
          <p:nvPr/>
        </p:nvSpPr>
        <p:spPr>
          <a:xfrm>
            <a:off x="3124994" y="10287794"/>
            <a:ext cx="18516600" cy="3046988"/>
          </a:xfrm>
          <a:prstGeom prst="rect">
            <a:avLst/>
          </a:prstGeom>
          <a:noFill/>
        </p:spPr>
        <p:txBody>
          <a:bodyPr wrap="square" rtlCol="0">
            <a:spAutoFit/>
          </a:bodyPr>
          <a:lstStyle/>
          <a:p>
            <a:r>
              <a:rPr lang="en-US" dirty="0">
                <a:latin typeface="Franklin Gothic Book" panose="020B0503020102020204" pitchFamily="34" charset="0"/>
              </a:rPr>
              <a:t>With the answers to these questions you will be able to identify the appropriate F&amp;A rate.</a:t>
            </a:r>
          </a:p>
          <a:p>
            <a:endParaRPr lang="en-US" dirty="0">
              <a:latin typeface="Franklin Gothic Book" panose="020B0503020102020204" pitchFamily="34" charset="0"/>
            </a:endParaRPr>
          </a:p>
          <a:p>
            <a:r>
              <a:rPr lang="en-US" dirty="0">
                <a:latin typeface="Franklin Gothic Book" panose="020B0503020102020204" pitchFamily="34" charset="0"/>
              </a:rPr>
              <a:t>Go to step 5 to determine the calculation method.</a:t>
            </a:r>
          </a:p>
        </p:txBody>
      </p:sp>
    </p:spTree>
    <p:extLst>
      <p:ext uri="{BB962C8B-B14F-4D97-AF65-F5344CB8AC3E}">
        <p14:creationId xmlns:p14="http://schemas.microsoft.com/office/powerpoint/2010/main" val="4408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834B44-A4AF-41BB-F51A-C84FCD665DF9}"/>
              </a:ext>
            </a:extLst>
          </p:cNvPr>
          <p:cNvSpPr>
            <a:spLocks noGrp="1"/>
          </p:cNvSpPr>
          <p:nvPr>
            <p:ph type="body" sz="quarter" idx="12"/>
          </p:nvPr>
        </p:nvSpPr>
        <p:spPr>
          <a:xfrm>
            <a:off x="3277394" y="1600994"/>
            <a:ext cx="19126200" cy="11404917"/>
          </a:xfrm>
        </p:spPr>
        <p:txBody>
          <a:bodyPr/>
          <a:lstStyle/>
          <a:p>
            <a:r>
              <a:rPr lang="en-US" b="1" dirty="0"/>
              <a:t>*Total Direct Costs (TDC) </a:t>
            </a:r>
            <a:br>
              <a:rPr lang="en-US" b="1" dirty="0"/>
            </a:br>
            <a:r>
              <a:rPr lang="en-US" dirty="0"/>
              <a:t>Default for the State of Idaho Agencies rate.</a:t>
            </a:r>
            <a:br>
              <a:rPr lang="en-US" b="1" dirty="0"/>
            </a:br>
            <a:r>
              <a:rPr lang="en-US" b="0" i="0" dirty="0">
                <a:solidFill>
                  <a:srgbClr val="191919"/>
                </a:solidFill>
                <a:effectLst/>
              </a:rPr>
              <a:t>TDC is the total of all direct costs of the project with no exclusions. </a:t>
            </a:r>
            <a:endParaRPr lang="en-US" dirty="0">
              <a:solidFill>
                <a:srgbClr val="191919"/>
              </a:solidFill>
            </a:endParaRPr>
          </a:p>
          <a:p>
            <a:r>
              <a:rPr lang="en-US" b="1" dirty="0"/>
              <a:t>Modified Total Direct Costs (MTDC)</a:t>
            </a:r>
            <a:br>
              <a:rPr lang="en-US" b="1" dirty="0"/>
            </a:br>
            <a:r>
              <a:rPr lang="en-US" dirty="0"/>
              <a:t>Default method for Organized Research, Instruction, Other Sponsored Activity, and Agriculture &amp; Forestry Experiment Station rates.</a:t>
            </a:r>
            <a:br>
              <a:rPr lang="en-US" dirty="0"/>
            </a:br>
            <a:r>
              <a:rPr lang="en-US" dirty="0"/>
              <a:t>MTDC excludes tuition/fees and student insurance, equipment over $5,000, and subcontracts exceeding $25,000.</a:t>
            </a:r>
          </a:p>
          <a:p>
            <a:r>
              <a:rPr lang="en-US" b="1" dirty="0"/>
              <a:t>*Total Project Costs</a:t>
            </a:r>
            <a:br>
              <a:rPr lang="en-US" b="1" dirty="0"/>
            </a:br>
            <a:r>
              <a:rPr lang="en-US" dirty="0"/>
              <a:t>Total project costs includes F&amp;A in its calculation of F&amp;A.</a:t>
            </a:r>
            <a:br>
              <a:rPr lang="en-US" dirty="0"/>
            </a:br>
            <a:r>
              <a:rPr lang="en-US" dirty="0"/>
              <a:t>To convert to TDC rate use the following formula: total project cost rate / (1 – total project cost rate) = TDC rate</a:t>
            </a:r>
            <a:br>
              <a:rPr lang="en-US" dirty="0"/>
            </a:br>
            <a:r>
              <a:rPr lang="en-US" dirty="0"/>
              <a:t>Example for a 30% total project cost rate: 30% / (1 - 30%) = 42.8572% TDC rate</a:t>
            </a:r>
          </a:p>
          <a:p>
            <a:r>
              <a:rPr lang="en-US" dirty="0"/>
              <a:t>Tip: check the RFP to ensure another method isn’t required. </a:t>
            </a:r>
          </a:p>
          <a:p>
            <a:pPr marL="0" indent="0">
              <a:buNone/>
            </a:pPr>
            <a:r>
              <a:rPr lang="en-US" dirty="0"/>
              <a:t>*Calculate using the MTDC method at the UI appropriate rate and choose the lesser of the two</a:t>
            </a:r>
          </a:p>
        </p:txBody>
      </p:sp>
      <p:sp>
        <p:nvSpPr>
          <p:cNvPr id="2" name="TextBox 1">
            <a:extLst>
              <a:ext uri="{FF2B5EF4-FFF2-40B4-BE49-F238E27FC236}">
                <a16:creationId xmlns:a16="http://schemas.microsoft.com/office/drawing/2014/main" id="{AA1BC464-3A86-1092-B353-7DA3E920E145}"/>
              </a:ext>
            </a:extLst>
          </p:cNvPr>
          <p:cNvSpPr txBox="1"/>
          <p:nvPr/>
        </p:nvSpPr>
        <p:spPr>
          <a:xfrm>
            <a:off x="2972594" y="381794"/>
            <a:ext cx="16002000" cy="830997"/>
          </a:xfrm>
          <a:prstGeom prst="rect">
            <a:avLst/>
          </a:prstGeom>
          <a:noFill/>
        </p:spPr>
        <p:txBody>
          <a:bodyPr wrap="square" rtlCol="0">
            <a:spAutoFit/>
          </a:bodyPr>
          <a:lstStyle/>
          <a:p>
            <a:r>
              <a:rPr lang="en-US" dirty="0">
                <a:latin typeface="Franklin Gothic Book" panose="020B0503020102020204" pitchFamily="34" charset="0"/>
              </a:rPr>
              <a:t>Step 5: Determine Calculation Method</a:t>
            </a:r>
          </a:p>
        </p:txBody>
      </p:sp>
    </p:spTree>
    <p:extLst>
      <p:ext uri="{BB962C8B-B14F-4D97-AF65-F5344CB8AC3E}">
        <p14:creationId xmlns:p14="http://schemas.microsoft.com/office/powerpoint/2010/main" val="78596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32CA1603-E516-174A-9509-1E83DBDD4799}"/>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 id="{200909DD-64FC-7846-8604-46732CD60AA2}" vid="{57483C72-4C33-9443-8977-8CEBCB2C9714}"/>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 id="{200909DD-64FC-7846-8604-46732CD60AA2}" vid="{82B94B33-03D8-BC48-823C-868F08B6DAF8}"/>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E0B0EB35-83AB-4D44-913B-273BC395BCC6}"/>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id="{200909DD-64FC-7846-8604-46732CD60AA2}" vid="{6CAD7C4B-E846-4C4A-8F8F-9B9F2277FE71}"/>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ui-template</Template>
  <TotalTime>2651</TotalTime>
  <Words>2366</Words>
  <Application>Microsoft Office PowerPoint</Application>
  <PresentationFormat>Custom</PresentationFormat>
  <Paragraphs>149</Paragraphs>
  <Slides>28</Slides>
  <Notes>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28</vt:i4>
      </vt:variant>
    </vt:vector>
  </HeadingPairs>
  <TitlesOfParts>
    <vt:vector size="44" baseType="lpstr">
      <vt:lpstr>Archivo</vt:lpstr>
      <vt:lpstr>Archivo Black</vt:lpstr>
      <vt:lpstr>Archivo Regular</vt:lpstr>
      <vt:lpstr>Arial</vt:lpstr>
      <vt:lpstr>Calibri</vt:lpstr>
      <vt:lpstr>Franklin Gothic Book</vt:lpstr>
      <vt:lpstr>Franklin Gothic Book Regular</vt:lpstr>
      <vt:lpstr>Franklin Gothic Demi</vt:lpstr>
      <vt:lpstr>Helvetica</vt:lpstr>
      <vt:lpstr>Open Sans</vt:lpstr>
      <vt:lpstr>Wingdings</vt:lpstr>
      <vt:lpstr>Title Slides</vt:lpstr>
      <vt:lpstr>Text Slides</vt:lpstr>
      <vt:lpstr>Section Intro Slides</vt:lpstr>
      <vt:lpstr>U of I Media Slides</vt:lpstr>
      <vt:lpstr>Closing Slides</vt:lpstr>
      <vt:lpstr>Dga roundtable </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Questions?</vt:lpstr>
      <vt:lpstr>PowerPoint Presentation</vt:lpstr>
      <vt:lpstr>PowerPoint Presentation</vt:lpstr>
      <vt:lpstr>resources</vt:lpstr>
      <vt:lpstr>Definitions/Acronyms</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Mattoon, Michele (mmattoon@uidaho.edu)</dc:creator>
  <cp:lastModifiedBy>Mattoon, Michele (mmattoon@uidaho.edu)</cp:lastModifiedBy>
  <cp:revision>2</cp:revision>
  <cp:lastPrinted>2024-01-24T23:48:43Z</cp:lastPrinted>
  <dcterms:created xsi:type="dcterms:W3CDTF">2024-01-03T19:53:18Z</dcterms:created>
  <dcterms:modified xsi:type="dcterms:W3CDTF">2024-03-28T22:10:11Z</dcterms:modified>
</cp:coreProperties>
</file>