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4" r:id="rId1"/>
    <p:sldMasterId id="2147484317" r:id="rId2"/>
    <p:sldMasterId id="2147484326" r:id="rId3"/>
    <p:sldMasterId id="2147484315" r:id="rId4"/>
    <p:sldMasterId id="2147484316" r:id="rId5"/>
  </p:sldMasterIdLst>
  <p:notesMasterIdLst>
    <p:notesMasterId r:id="rId24"/>
  </p:notesMasterIdLst>
  <p:handoutMasterIdLst>
    <p:handoutMasterId r:id="rId25"/>
  </p:handoutMasterIdLst>
  <p:sldIdLst>
    <p:sldId id="261" r:id="rId6"/>
    <p:sldId id="262" r:id="rId7"/>
    <p:sldId id="289" r:id="rId8"/>
    <p:sldId id="274" r:id="rId9"/>
    <p:sldId id="276" r:id="rId10"/>
    <p:sldId id="284" r:id="rId11"/>
    <p:sldId id="279" r:id="rId12"/>
    <p:sldId id="277" r:id="rId13"/>
    <p:sldId id="281" r:id="rId14"/>
    <p:sldId id="285" r:id="rId15"/>
    <p:sldId id="286" r:id="rId16"/>
    <p:sldId id="287" r:id="rId17"/>
    <p:sldId id="290" r:id="rId18"/>
    <p:sldId id="273" r:id="rId19"/>
    <p:sldId id="288" r:id="rId20"/>
    <p:sldId id="283" r:id="rId21"/>
    <p:sldId id="269" r:id="rId22"/>
    <p:sldId id="263" r:id="rId23"/>
  </p:sldIdLst>
  <p:sldSz cx="24385588" cy="13717588"/>
  <p:notesSz cx="7315200" cy="9601200"/>
  <p:defaultTextStyle>
    <a:defPPr>
      <a:defRPr lang="ru-RU"/>
    </a:defPPr>
    <a:lvl1pPr marL="0" algn="l" defTabSz="2438092" rtl="0" eaLnBrk="1" latinLnBrk="0" hangingPunct="1">
      <a:defRPr sz="4800" kern="1200">
        <a:solidFill>
          <a:schemeClr val="tx1"/>
        </a:solidFill>
        <a:latin typeface="+mn-lt"/>
        <a:ea typeface="+mn-ea"/>
        <a:cs typeface="+mn-cs"/>
      </a:defRPr>
    </a:lvl1pPr>
    <a:lvl2pPr marL="1219047" algn="l" defTabSz="2438092" rtl="0" eaLnBrk="1" latinLnBrk="0" hangingPunct="1">
      <a:defRPr sz="4800" kern="1200">
        <a:solidFill>
          <a:schemeClr val="tx1"/>
        </a:solidFill>
        <a:latin typeface="+mn-lt"/>
        <a:ea typeface="+mn-ea"/>
        <a:cs typeface="+mn-cs"/>
      </a:defRPr>
    </a:lvl2pPr>
    <a:lvl3pPr marL="2438092" algn="l" defTabSz="2438092" rtl="0" eaLnBrk="1" latinLnBrk="0" hangingPunct="1">
      <a:defRPr sz="4800" kern="1200">
        <a:solidFill>
          <a:schemeClr val="tx1"/>
        </a:solidFill>
        <a:latin typeface="+mn-lt"/>
        <a:ea typeface="+mn-ea"/>
        <a:cs typeface="+mn-cs"/>
      </a:defRPr>
    </a:lvl3pPr>
    <a:lvl4pPr marL="3657139" algn="l" defTabSz="2438092" rtl="0" eaLnBrk="1" latinLnBrk="0" hangingPunct="1">
      <a:defRPr sz="4800" kern="1200">
        <a:solidFill>
          <a:schemeClr val="tx1"/>
        </a:solidFill>
        <a:latin typeface="+mn-lt"/>
        <a:ea typeface="+mn-ea"/>
        <a:cs typeface="+mn-cs"/>
      </a:defRPr>
    </a:lvl4pPr>
    <a:lvl5pPr marL="4876186" algn="l" defTabSz="2438092" rtl="0" eaLnBrk="1" latinLnBrk="0" hangingPunct="1">
      <a:defRPr sz="4800" kern="1200">
        <a:solidFill>
          <a:schemeClr val="tx1"/>
        </a:solidFill>
        <a:latin typeface="+mn-lt"/>
        <a:ea typeface="+mn-ea"/>
        <a:cs typeface="+mn-cs"/>
      </a:defRPr>
    </a:lvl5pPr>
    <a:lvl6pPr marL="6095230" algn="l" defTabSz="2438092" rtl="0" eaLnBrk="1" latinLnBrk="0" hangingPunct="1">
      <a:defRPr sz="4800" kern="1200">
        <a:solidFill>
          <a:schemeClr val="tx1"/>
        </a:solidFill>
        <a:latin typeface="+mn-lt"/>
        <a:ea typeface="+mn-ea"/>
        <a:cs typeface="+mn-cs"/>
      </a:defRPr>
    </a:lvl6pPr>
    <a:lvl7pPr marL="7314277" algn="l" defTabSz="2438092" rtl="0" eaLnBrk="1" latinLnBrk="0" hangingPunct="1">
      <a:defRPr sz="4800" kern="1200">
        <a:solidFill>
          <a:schemeClr val="tx1"/>
        </a:solidFill>
        <a:latin typeface="+mn-lt"/>
        <a:ea typeface="+mn-ea"/>
        <a:cs typeface="+mn-cs"/>
      </a:defRPr>
    </a:lvl7pPr>
    <a:lvl8pPr marL="8533324" algn="l" defTabSz="2438092" rtl="0" eaLnBrk="1" latinLnBrk="0" hangingPunct="1">
      <a:defRPr sz="4800" kern="1200">
        <a:solidFill>
          <a:schemeClr val="tx1"/>
        </a:solidFill>
        <a:latin typeface="+mn-lt"/>
        <a:ea typeface="+mn-ea"/>
        <a:cs typeface="+mn-cs"/>
      </a:defRPr>
    </a:lvl8pPr>
    <a:lvl9pPr marL="9752371" algn="l" defTabSz="2438092" rtl="0" eaLnBrk="1" latinLnBrk="0" hangingPunct="1">
      <a:defRPr sz="4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C934344E-928D-9747-A758-2D473ED4398A}">
          <p14:sldIdLst>
            <p14:sldId id="261"/>
            <p14:sldId id="262"/>
            <p14:sldId id="289"/>
            <p14:sldId id="274"/>
            <p14:sldId id="276"/>
            <p14:sldId id="284"/>
            <p14:sldId id="279"/>
            <p14:sldId id="277"/>
            <p14:sldId id="281"/>
            <p14:sldId id="285"/>
            <p14:sldId id="286"/>
            <p14:sldId id="287"/>
            <p14:sldId id="290"/>
            <p14:sldId id="273"/>
            <p14:sldId id="288"/>
            <p14:sldId id="283"/>
            <p14:sldId id="269"/>
            <p14:sldId id="263"/>
          </p14:sldIdLst>
        </p14:section>
        <p14:section name="EXTRAS" id="{931BC854-6397-194B-8BA4-F30C6897EFB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71A"/>
    <a:srgbClr val="E1E1E1"/>
    <a:srgbClr val="FFFFFF"/>
    <a:srgbClr val="649FFF"/>
    <a:srgbClr val="F2F2F2"/>
    <a:srgbClr val="FAFAFA"/>
    <a:srgbClr val="242529"/>
    <a:srgbClr val="D1D9E1"/>
    <a:srgbClr val="99CC00"/>
    <a:srgbClr val="EAC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9CF23-F99E-4AD9-A0A4-583B57AB9C27}" v="40" dt="2024-05-20T21:48:31.857"/>
  </p1510:revLst>
</p1510:revInfo>
</file>

<file path=ppt/tableStyles.xml><?xml version="1.0" encoding="utf-8"?>
<a:tblStyleLst xmlns:a="http://schemas.openxmlformats.org/drawingml/2006/main" def="{5C22544A-7EE6-4342-B048-85BDC9FD1C3A}">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35" autoAdjust="0"/>
  </p:normalViewPr>
  <p:slideViewPr>
    <p:cSldViewPr>
      <p:cViewPr varScale="1">
        <p:scale>
          <a:sx n="48" d="100"/>
          <a:sy n="48" d="100"/>
        </p:scale>
        <p:origin x="612"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3008"/>
    </p:cViewPr>
  </p:sorterViewPr>
  <p:notesViewPr>
    <p:cSldViewPr>
      <p:cViewPr varScale="1">
        <p:scale>
          <a:sx n="154" d="100"/>
          <a:sy n="154" d="100"/>
        </p:scale>
        <p:origin x="474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oon, Michele (mmattoon@uidaho.edu)" userId="b920bb71-1bfc-412b-8c55-74d8c6b63aa8" providerId="ADAL" clId="{4D79CF23-F99E-4AD9-A0A4-583B57AB9C27}"/>
    <pc:docChg chg="undo custSel addSld delSld modSld sldOrd modSection">
      <pc:chgData name="Mattoon, Michele (mmattoon@uidaho.edu)" userId="b920bb71-1bfc-412b-8c55-74d8c6b63aa8" providerId="ADAL" clId="{4D79CF23-F99E-4AD9-A0A4-583B57AB9C27}" dt="2024-05-23T15:51:08.658" v="11213" actId="20577"/>
      <pc:docMkLst>
        <pc:docMk/>
      </pc:docMkLst>
      <pc:sldChg chg="addSp modSp mod">
        <pc:chgData name="Mattoon, Michele (mmattoon@uidaho.edu)" userId="b920bb71-1bfc-412b-8c55-74d8c6b63aa8" providerId="ADAL" clId="{4D79CF23-F99E-4AD9-A0A4-583B57AB9C27}" dt="2024-05-07T21:46:06.362" v="8884" actId="20577"/>
        <pc:sldMkLst>
          <pc:docMk/>
          <pc:sldMk cId="1031416194" sldId="261"/>
        </pc:sldMkLst>
        <pc:spChg chg="mod">
          <ac:chgData name="Mattoon, Michele (mmattoon@uidaho.edu)" userId="b920bb71-1bfc-412b-8c55-74d8c6b63aa8" providerId="ADAL" clId="{4D79CF23-F99E-4AD9-A0A4-583B57AB9C27}" dt="2024-05-07T21:46:06.362" v="8884" actId="20577"/>
          <ac:spMkLst>
            <pc:docMk/>
            <pc:sldMk cId="1031416194" sldId="261"/>
            <ac:spMk id="2" creationId="{AD105432-93FE-A1CC-A297-59D63EF7C556}"/>
          </ac:spMkLst>
        </pc:spChg>
        <pc:spChg chg="add mod">
          <ac:chgData name="Mattoon, Michele (mmattoon@uidaho.edu)" userId="b920bb71-1bfc-412b-8c55-74d8c6b63aa8" providerId="ADAL" clId="{4D79CF23-F99E-4AD9-A0A4-583B57AB9C27}" dt="2024-05-03T00:40:09.879" v="156" actId="20577"/>
          <ac:spMkLst>
            <pc:docMk/>
            <pc:sldMk cId="1031416194" sldId="261"/>
            <ac:spMk id="3" creationId="{60D0C9BF-538D-6303-0D38-334B9C778768}"/>
          </ac:spMkLst>
        </pc:spChg>
      </pc:sldChg>
      <pc:sldChg chg="modSp mod">
        <pc:chgData name="Mattoon, Michele (mmattoon@uidaho.edu)" userId="b920bb71-1bfc-412b-8c55-74d8c6b63aa8" providerId="ADAL" clId="{4D79CF23-F99E-4AD9-A0A4-583B57AB9C27}" dt="2024-05-20T22:48:48.495" v="11211" actId="20577"/>
        <pc:sldMkLst>
          <pc:docMk/>
          <pc:sldMk cId="1373205561" sldId="262"/>
        </pc:sldMkLst>
        <pc:spChg chg="mod">
          <ac:chgData name="Mattoon, Michele (mmattoon@uidaho.edu)" userId="b920bb71-1bfc-412b-8c55-74d8c6b63aa8" providerId="ADAL" clId="{4D79CF23-F99E-4AD9-A0A4-583B57AB9C27}" dt="2024-05-20T22:48:48.495" v="11211" actId="20577"/>
          <ac:spMkLst>
            <pc:docMk/>
            <pc:sldMk cId="1373205561" sldId="262"/>
            <ac:spMk id="9" creationId="{00000000-0000-0000-0000-000000000000}"/>
          </ac:spMkLst>
        </pc:spChg>
      </pc:sldChg>
      <pc:sldChg chg="modSp mod">
        <pc:chgData name="Mattoon, Michele (mmattoon@uidaho.edu)" userId="b920bb71-1bfc-412b-8c55-74d8c6b63aa8" providerId="ADAL" clId="{4D79CF23-F99E-4AD9-A0A4-583B57AB9C27}" dt="2024-05-14T18:07:08.484" v="10714" actId="20577"/>
        <pc:sldMkLst>
          <pc:docMk/>
          <pc:sldMk cId="3114842678" sldId="263"/>
        </pc:sldMkLst>
        <pc:spChg chg="mod">
          <ac:chgData name="Mattoon, Michele (mmattoon@uidaho.edu)" userId="b920bb71-1bfc-412b-8c55-74d8c6b63aa8" providerId="ADAL" clId="{4D79CF23-F99E-4AD9-A0A4-583B57AB9C27}" dt="2024-05-04T00:22:54.577" v="1257" actId="20577"/>
          <ac:spMkLst>
            <pc:docMk/>
            <pc:sldMk cId="3114842678" sldId="263"/>
            <ac:spMk id="780" creationId="{00000000-0000-0000-0000-000000000000}"/>
          </ac:spMkLst>
        </pc:spChg>
        <pc:graphicFrameChg chg="mod modGraphic">
          <ac:chgData name="Mattoon, Michele (mmattoon@uidaho.edu)" userId="b920bb71-1bfc-412b-8c55-74d8c6b63aa8" providerId="ADAL" clId="{4D79CF23-F99E-4AD9-A0A4-583B57AB9C27}" dt="2024-05-14T18:07:08.484" v="10714" actId="20577"/>
          <ac:graphicFrameMkLst>
            <pc:docMk/>
            <pc:sldMk cId="3114842678" sldId="263"/>
            <ac:graphicFrameMk id="5" creationId="{00000000-0000-0000-0000-000000000000}"/>
          </ac:graphicFrameMkLst>
        </pc:graphicFrameChg>
      </pc:sldChg>
      <pc:sldChg chg="modSp mod">
        <pc:chgData name="Mattoon, Michele (mmattoon@uidaho.edu)" userId="b920bb71-1bfc-412b-8c55-74d8c6b63aa8" providerId="ADAL" clId="{4D79CF23-F99E-4AD9-A0A4-583B57AB9C27}" dt="2024-05-20T21:48:54.088" v="11064" actId="14734"/>
        <pc:sldMkLst>
          <pc:docMk/>
          <pc:sldMk cId="2276719928" sldId="269"/>
        </pc:sldMkLst>
        <pc:graphicFrameChg chg="mod modGraphic">
          <ac:chgData name="Mattoon, Michele (mmattoon@uidaho.edu)" userId="b920bb71-1bfc-412b-8c55-74d8c6b63aa8" providerId="ADAL" clId="{4D79CF23-F99E-4AD9-A0A4-583B57AB9C27}" dt="2024-05-20T21:48:54.088" v="11064" actId="14734"/>
          <ac:graphicFrameMkLst>
            <pc:docMk/>
            <pc:sldMk cId="2276719928" sldId="269"/>
            <ac:graphicFrameMk id="5" creationId="{00000000-0000-0000-0000-000000000000}"/>
          </ac:graphicFrameMkLst>
        </pc:graphicFrameChg>
      </pc:sldChg>
      <pc:sldChg chg="addSp delSp modSp mod ord">
        <pc:chgData name="Mattoon, Michele (mmattoon@uidaho.edu)" userId="b920bb71-1bfc-412b-8c55-74d8c6b63aa8" providerId="ADAL" clId="{4D79CF23-F99E-4AD9-A0A4-583B57AB9C27}" dt="2024-05-20T22:18:20.966" v="11209" actId="20577"/>
        <pc:sldMkLst>
          <pc:docMk/>
          <pc:sldMk cId="379979158" sldId="273"/>
        </pc:sldMkLst>
        <pc:spChg chg="mod">
          <ac:chgData name="Mattoon, Michele (mmattoon@uidaho.edu)" userId="b920bb71-1bfc-412b-8c55-74d8c6b63aa8" providerId="ADAL" clId="{4D79CF23-F99E-4AD9-A0A4-583B57AB9C27}" dt="2024-05-09T23:32:45.117" v="9662" actId="2711"/>
          <ac:spMkLst>
            <pc:docMk/>
            <pc:sldMk cId="379979158" sldId="273"/>
            <ac:spMk id="2" creationId="{71CA472E-1D29-08BE-3D3E-08D417A54E88}"/>
          </ac:spMkLst>
        </pc:spChg>
        <pc:spChg chg="add mod">
          <ac:chgData name="Mattoon, Michele (mmattoon@uidaho.edu)" userId="b920bb71-1bfc-412b-8c55-74d8c6b63aa8" providerId="ADAL" clId="{4D79CF23-F99E-4AD9-A0A4-583B57AB9C27}" dt="2024-05-20T22:18:20.966" v="11209" actId="20577"/>
          <ac:spMkLst>
            <pc:docMk/>
            <pc:sldMk cId="379979158" sldId="273"/>
            <ac:spMk id="3" creationId="{020FC172-07A0-4859-D4A2-5E4575FBA27D}"/>
          </ac:spMkLst>
        </pc:spChg>
        <pc:spChg chg="add del mod">
          <ac:chgData name="Mattoon, Michele (mmattoon@uidaho.edu)" userId="b920bb71-1bfc-412b-8c55-74d8c6b63aa8" providerId="ADAL" clId="{4D79CF23-F99E-4AD9-A0A4-583B57AB9C27}" dt="2024-05-06T21:35:34.510" v="5977"/>
          <ac:spMkLst>
            <pc:docMk/>
            <pc:sldMk cId="379979158" sldId="273"/>
            <ac:spMk id="3" creationId="{7DB72DEC-6D52-EEBD-506A-5EA06ECC2006}"/>
          </ac:spMkLst>
        </pc:spChg>
        <pc:spChg chg="mod">
          <ac:chgData name="Mattoon, Michele (mmattoon@uidaho.edu)" userId="b920bb71-1bfc-412b-8c55-74d8c6b63aa8" providerId="ADAL" clId="{4D79CF23-F99E-4AD9-A0A4-583B57AB9C27}" dt="2024-05-03T00:55:38.301" v="396" actId="20577"/>
          <ac:spMkLst>
            <pc:docMk/>
            <pc:sldMk cId="379979158" sldId="273"/>
            <ac:spMk id="4" creationId="{50350545-1A1C-6CBE-7908-AB15358D9380}"/>
          </ac:spMkLst>
        </pc:spChg>
        <pc:spChg chg="mod">
          <ac:chgData name="Mattoon, Michele (mmattoon@uidaho.edu)" userId="b920bb71-1bfc-412b-8c55-74d8c6b63aa8" providerId="ADAL" clId="{4D79CF23-F99E-4AD9-A0A4-583B57AB9C27}" dt="2024-05-14T17:42:36.173" v="9786" actId="14100"/>
          <ac:spMkLst>
            <pc:docMk/>
            <pc:sldMk cId="379979158" sldId="273"/>
            <ac:spMk id="5" creationId="{0F2F7315-AE4F-FF44-26DD-915EAD10D709}"/>
          </ac:spMkLst>
        </pc:spChg>
        <pc:spChg chg="add mod">
          <ac:chgData name="Mattoon, Michele (mmattoon@uidaho.edu)" userId="b920bb71-1bfc-412b-8c55-74d8c6b63aa8" providerId="ADAL" clId="{4D79CF23-F99E-4AD9-A0A4-583B57AB9C27}" dt="2024-05-09T23:32:38.431" v="9661" actId="2711"/>
          <ac:spMkLst>
            <pc:docMk/>
            <pc:sldMk cId="379979158" sldId="273"/>
            <ac:spMk id="6" creationId="{DCD2CC02-4410-7671-E495-2D1A2176C3B5}"/>
          </ac:spMkLst>
        </pc:spChg>
        <pc:spChg chg="add mod">
          <ac:chgData name="Mattoon, Michele (mmattoon@uidaho.edu)" userId="b920bb71-1bfc-412b-8c55-74d8c6b63aa8" providerId="ADAL" clId="{4D79CF23-F99E-4AD9-A0A4-583B57AB9C27}" dt="2024-05-09T23:32:28.290" v="9659" actId="2711"/>
          <ac:spMkLst>
            <pc:docMk/>
            <pc:sldMk cId="379979158" sldId="273"/>
            <ac:spMk id="7" creationId="{F0A0DF1D-25ED-F8E6-4AD5-7B7B1AF149B3}"/>
          </ac:spMkLst>
        </pc:spChg>
        <pc:spChg chg="add mod">
          <ac:chgData name="Mattoon, Michele (mmattoon@uidaho.edu)" userId="b920bb71-1bfc-412b-8c55-74d8c6b63aa8" providerId="ADAL" clId="{4D79CF23-F99E-4AD9-A0A4-583B57AB9C27}" dt="2024-05-07T21:27:24.225" v="7760" actId="14100"/>
          <ac:spMkLst>
            <pc:docMk/>
            <pc:sldMk cId="379979158" sldId="273"/>
            <ac:spMk id="8" creationId="{127DF241-5716-4B85-33ED-A3B94102FCFD}"/>
          </ac:spMkLst>
        </pc:spChg>
        <pc:spChg chg="add mod">
          <ac:chgData name="Mattoon, Michele (mmattoon@uidaho.edu)" userId="b920bb71-1bfc-412b-8c55-74d8c6b63aa8" providerId="ADAL" clId="{4D79CF23-F99E-4AD9-A0A4-583B57AB9C27}" dt="2024-05-09T23:32:16.571" v="9657" actId="2711"/>
          <ac:spMkLst>
            <pc:docMk/>
            <pc:sldMk cId="379979158" sldId="273"/>
            <ac:spMk id="9" creationId="{C4EBD480-65BC-0290-7247-8DC1E7ED7CE7}"/>
          </ac:spMkLst>
        </pc:spChg>
      </pc:sldChg>
      <pc:sldChg chg="ord">
        <pc:chgData name="Mattoon, Michele (mmattoon@uidaho.edu)" userId="b920bb71-1bfc-412b-8c55-74d8c6b63aa8" providerId="ADAL" clId="{4D79CF23-F99E-4AD9-A0A4-583B57AB9C27}" dt="2024-05-20T21:36:48.181" v="10914"/>
        <pc:sldMkLst>
          <pc:docMk/>
          <pc:sldMk cId="2273407229" sldId="274"/>
        </pc:sldMkLst>
      </pc:sldChg>
      <pc:sldChg chg="modSp mod">
        <pc:chgData name="Mattoon, Michele (mmattoon@uidaho.edu)" userId="b920bb71-1bfc-412b-8c55-74d8c6b63aa8" providerId="ADAL" clId="{4D79CF23-F99E-4AD9-A0A4-583B57AB9C27}" dt="2024-05-20T21:51:50.988" v="11121" actId="20577"/>
        <pc:sldMkLst>
          <pc:docMk/>
          <pc:sldMk cId="3987181127" sldId="276"/>
        </pc:sldMkLst>
        <pc:spChg chg="mod">
          <ac:chgData name="Mattoon, Michele (mmattoon@uidaho.edu)" userId="b920bb71-1bfc-412b-8c55-74d8c6b63aa8" providerId="ADAL" clId="{4D79CF23-F99E-4AD9-A0A4-583B57AB9C27}" dt="2024-05-20T21:51:50.988" v="11121" actId="20577"/>
          <ac:spMkLst>
            <pc:docMk/>
            <pc:sldMk cId="3987181127" sldId="276"/>
            <ac:spMk id="5" creationId="{8BA8342D-4277-BF46-7346-6AD2398ECE97}"/>
          </ac:spMkLst>
        </pc:spChg>
      </pc:sldChg>
      <pc:sldChg chg="addSp delSp modSp mod">
        <pc:chgData name="Mattoon, Michele (mmattoon@uidaho.edu)" userId="b920bb71-1bfc-412b-8c55-74d8c6b63aa8" providerId="ADAL" clId="{4D79CF23-F99E-4AD9-A0A4-583B57AB9C27}" dt="2024-05-14T17:47:22.916" v="10152" actId="20577"/>
        <pc:sldMkLst>
          <pc:docMk/>
          <pc:sldMk cId="2781668921" sldId="277"/>
        </pc:sldMkLst>
        <pc:spChg chg="del">
          <ac:chgData name="Mattoon, Michele (mmattoon@uidaho.edu)" userId="b920bb71-1bfc-412b-8c55-74d8c6b63aa8" providerId="ADAL" clId="{4D79CF23-F99E-4AD9-A0A4-583B57AB9C27}" dt="2024-05-03T00:46:21.250" v="236" actId="478"/>
          <ac:spMkLst>
            <pc:docMk/>
            <pc:sldMk cId="2781668921" sldId="277"/>
            <ac:spMk id="2" creationId="{8E984EF9-3B83-B2EC-B5F0-9555DC8E48AD}"/>
          </ac:spMkLst>
        </pc:spChg>
        <pc:spChg chg="add mod">
          <ac:chgData name="Mattoon, Michele (mmattoon@uidaho.edu)" userId="b920bb71-1bfc-412b-8c55-74d8c6b63aa8" providerId="ADAL" clId="{4D79CF23-F99E-4AD9-A0A4-583B57AB9C27}" dt="2024-05-07T21:50:40.309" v="8929" actId="14100"/>
          <ac:spMkLst>
            <pc:docMk/>
            <pc:sldMk cId="2781668921" sldId="277"/>
            <ac:spMk id="3" creationId="{B6E4BA25-026B-E1A2-EFD1-B3C9EF5600C0}"/>
          </ac:spMkLst>
        </pc:spChg>
        <pc:spChg chg="mod">
          <ac:chgData name="Mattoon, Michele (mmattoon@uidaho.edu)" userId="b920bb71-1bfc-412b-8c55-74d8c6b63aa8" providerId="ADAL" clId="{4D79CF23-F99E-4AD9-A0A4-583B57AB9C27}" dt="2024-05-03T00:53:30.090" v="393" actId="14100"/>
          <ac:spMkLst>
            <pc:docMk/>
            <pc:sldMk cId="2781668921" sldId="277"/>
            <ac:spMk id="4" creationId="{CB78AE97-ECD6-50C6-FE01-12FB1C191071}"/>
          </ac:spMkLst>
        </pc:spChg>
        <pc:spChg chg="mod">
          <ac:chgData name="Mattoon, Michele (mmattoon@uidaho.edu)" userId="b920bb71-1bfc-412b-8c55-74d8c6b63aa8" providerId="ADAL" clId="{4D79CF23-F99E-4AD9-A0A4-583B57AB9C27}" dt="2024-05-14T17:47:22.916" v="10152" actId="20577"/>
          <ac:spMkLst>
            <pc:docMk/>
            <pc:sldMk cId="2781668921" sldId="277"/>
            <ac:spMk id="5" creationId="{E63B2F69-0256-20F1-6550-D0BED05EE4F9}"/>
          </ac:spMkLst>
        </pc:spChg>
      </pc:sldChg>
      <pc:sldChg chg="new del ord">
        <pc:chgData name="Mattoon, Michele (mmattoon@uidaho.edu)" userId="b920bb71-1bfc-412b-8c55-74d8c6b63aa8" providerId="ADAL" clId="{4D79CF23-F99E-4AD9-A0A4-583B57AB9C27}" dt="2024-05-03T00:47:42.676" v="263" actId="2696"/>
        <pc:sldMkLst>
          <pc:docMk/>
          <pc:sldMk cId="2478194167" sldId="278"/>
        </pc:sldMkLst>
      </pc:sldChg>
      <pc:sldChg chg="add">
        <pc:chgData name="Mattoon, Michele (mmattoon@uidaho.edu)" userId="b920bb71-1bfc-412b-8c55-74d8c6b63aa8" providerId="ADAL" clId="{4D79CF23-F99E-4AD9-A0A4-583B57AB9C27}" dt="2024-05-03T00:47:36.777" v="262"/>
        <pc:sldMkLst>
          <pc:docMk/>
          <pc:sldMk cId="433140313" sldId="279"/>
        </pc:sldMkLst>
      </pc:sldChg>
      <pc:sldChg chg="new del ord">
        <pc:chgData name="Mattoon, Michele (mmattoon@uidaho.edu)" userId="b920bb71-1bfc-412b-8c55-74d8c6b63aa8" providerId="ADAL" clId="{4D79CF23-F99E-4AD9-A0A4-583B57AB9C27}" dt="2024-05-03T00:48:05.883" v="268" actId="2696"/>
        <pc:sldMkLst>
          <pc:docMk/>
          <pc:sldMk cId="2770835014" sldId="280"/>
        </pc:sldMkLst>
      </pc:sldChg>
      <pc:sldChg chg="add">
        <pc:chgData name="Mattoon, Michele (mmattoon@uidaho.edu)" userId="b920bb71-1bfc-412b-8c55-74d8c6b63aa8" providerId="ADAL" clId="{4D79CF23-F99E-4AD9-A0A4-583B57AB9C27}" dt="2024-05-03T00:47:57.944" v="267"/>
        <pc:sldMkLst>
          <pc:docMk/>
          <pc:sldMk cId="2112341522" sldId="281"/>
        </pc:sldMkLst>
      </pc:sldChg>
      <pc:sldChg chg="new del ord">
        <pc:chgData name="Mattoon, Michele (mmattoon@uidaho.edu)" userId="b920bb71-1bfc-412b-8c55-74d8c6b63aa8" providerId="ADAL" clId="{4D79CF23-F99E-4AD9-A0A4-583B57AB9C27}" dt="2024-05-03T00:59:31.723" v="587" actId="2696"/>
        <pc:sldMkLst>
          <pc:docMk/>
          <pc:sldMk cId="1364643800" sldId="282"/>
        </pc:sldMkLst>
      </pc:sldChg>
      <pc:sldChg chg="add">
        <pc:chgData name="Mattoon, Michele (mmattoon@uidaho.edu)" userId="b920bb71-1bfc-412b-8c55-74d8c6b63aa8" providerId="ADAL" clId="{4D79CF23-F99E-4AD9-A0A4-583B57AB9C27}" dt="2024-05-03T00:59:28.857" v="586"/>
        <pc:sldMkLst>
          <pc:docMk/>
          <pc:sldMk cId="3676456425" sldId="283"/>
        </pc:sldMkLst>
      </pc:sldChg>
      <pc:sldChg chg="addSp delSp modSp new mod ord">
        <pc:chgData name="Mattoon, Michele (mmattoon@uidaho.edu)" userId="b920bb71-1bfc-412b-8c55-74d8c6b63aa8" providerId="ADAL" clId="{4D79CF23-F99E-4AD9-A0A4-583B57AB9C27}" dt="2024-05-14T17:38:10.981" v="9777" actId="20577"/>
        <pc:sldMkLst>
          <pc:docMk/>
          <pc:sldMk cId="707789160" sldId="284"/>
        </pc:sldMkLst>
        <pc:spChg chg="add del">
          <ac:chgData name="Mattoon, Michele (mmattoon@uidaho.edu)" userId="b920bb71-1bfc-412b-8c55-74d8c6b63aa8" providerId="ADAL" clId="{4D79CF23-F99E-4AD9-A0A4-583B57AB9C27}" dt="2024-05-04T00:20:31.019" v="1119" actId="478"/>
          <ac:spMkLst>
            <pc:docMk/>
            <pc:sldMk cId="707789160" sldId="284"/>
            <ac:spMk id="2" creationId="{30A121B8-9F58-4183-3A6B-199D8C5330BC}"/>
          </ac:spMkLst>
        </pc:spChg>
        <pc:spChg chg="del">
          <ac:chgData name="Mattoon, Michele (mmattoon@uidaho.edu)" userId="b920bb71-1bfc-412b-8c55-74d8c6b63aa8" providerId="ADAL" clId="{4D79CF23-F99E-4AD9-A0A4-583B57AB9C27}" dt="2024-05-04T00:19:53.698" v="1074" actId="478"/>
          <ac:spMkLst>
            <pc:docMk/>
            <pc:sldMk cId="707789160" sldId="284"/>
            <ac:spMk id="3" creationId="{1883C5B5-C63F-C526-F2E0-049F4B3195F8}"/>
          </ac:spMkLst>
        </pc:spChg>
        <pc:spChg chg="add del mod">
          <ac:chgData name="Mattoon, Michele (mmattoon@uidaho.edu)" userId="b920bb71-1bfc-412b-8c55-74d8c6b63aa8" providerId="ADAL" clId="{4D79CF23-F99E-4AD9-A0A4-583B57AB9C27}" dt="2024-05-04T00:26:49.658" v="1467" actId="14100"/>
          <ac:spMkLst>
            <pc:docMk/>
            <pc:sldMk cId="707789160" sldId="284"/>
            <ac:spMk id="4" creationId="{299E3D3A-A530-D6DF-FEA5-BD1DB3E60D80}"/>
          </ac:spMkLst>
        </pc:spChg>
        <pc:spChg chg="mod">
          <ac:chgData name="Mattoon, Michele (mmattoon@uidaho.edu)" userId="b920bb71-1bfc-412b-8c55-74d8c6b63aa8" providerId="ADAL" clId="{4D79CF23-F99E-4AD9-A0A4-583B57AB9C27}" dt="2024-05-14T17:38:10.981" v="9777" actId="20577"/>
          <ac:spMkLst>
            <pc:docMk/>
            <pc:sldMk cId="707789160" sldId="284"/>
            <ac:spMk id="5" creationId="{821B7626-B0A5-B6CE-A369-7A9B8067E1F9}"/>
          </ac:spMkLst>
        </pc:spChg>
      </pc:sldChg>
      <pc:sldChg chg="delSp modSp new mod ord">
        <pc:chgData name="Mattoon, Michele (mmattoon@uidaho.edu)" userId="b920bb71-1bfc-412b-8c55-74d8c6b63aa8" providerId="ADAL" clId="{4D79CF23-F99E-4AD9-A0A4-583B57AB9C27}" dt="2024-05-15T19:52:32.296" v="10887" actId="14100"/>
        <pc:sldMkLst>
          <pc:docMk/>
          <pc:sldMk cId="99650921" sldId="285"/>
        </pc:sldMkLst>
        <pc:spChg chg="del">
          <ac:chgData name="Mattoon, Michele (mmattoon@uidaho.edu)" userId="b920bb71-1bfc-412b-8c55-74d8c6b63aa8" providerId="ADAL" clId="{4D79CF23-F99E-4AD9-A0A4-583B57AB9C27}" dt="2024-05-04T00:57:54.305" v="2086" actId="478"/>
          <ac:spMkLst>
            <pc:docMk/>
            <pc:sldMk cId="99650921" sldId="285"/>
            <ac:spMk id="2" creationId="{29EDCC79-9326-AFBD-9909-F60C227FA7B9}"/>
          </ac:spMkLst>
        </pc:spChg>
        <pc:spChg chg="del">
          <ac:chgData name="Mattoon, Michele (mmattoon@uidaho.edu)" userId="b920bb71-1bfc-412b-8c55-74d8c6b63aa8" providerId="ADAL" clId="{4D79CF23-F99E-4AD9-A0A4-583B57AB9C27}" dt="2024-05-04T00:58:19.825" v="2089" actId="478"/>
          <ac:spMkLst>
            <pc:docMk/>
            <pc:sldMk cId="99650921" sldId="285"/>
            <ac:spMk id="3" creationId="{743EA86B-C735-ACBE-FD14-4CFD1A5F3C62}"/>
          </ac:spMkLst>
        </pc:spChg>
        <pc:spChg chg="mod">
          <ac:chgData name="Mattoon, Michele (mmattoon@uidaho.edu)" userId="b920bb71-1bfc-412b-8c55-74d8c6b63aa8" providerId="ADAL" clId="{4D79CF23-F99E-4AD9-A0A4-583B57AB9C27}" dt="2024-05-08T20:11:36.068" v="9131" actId="20577"/>
          <ac:spMkLst>
            <pc:docMk/>
            <pc:sldMk cId="99650921" sldId="285"/>
            <ac:spMk id="4" creationId="{1C941387-8D99-DEB9-4CB8-A0B984C0106F}"/>
          </ac:spMkLst>
        </pc:spChg>
        <pc:spChg chg="mod">
          <ac:chgData name="Mattoon, Michele (mmattoon@uidaho.edu)" userId="b920bb71-1bfc-412b-8c55-74d8c6b63aa8" providerId="ADAL" clId="{4D79CF23-F99E-4AD9-A0A4-583B57AB9C27}" dt="2024-05-15T19:52:32.296" v="10887" actId="14100"/>
          <ac:spMkLst>
            <pc:docMk/>
            <pc:sldMk cId="99650921" sldId="285"/>
            <ac:spMk id="5" creationId="{D549810A-166D-3AD1-072B-8BDD7C652C65}"/>
          </ac:spMkLst>
        </pc:spChg>
      </pc:sldChg>
      <pc:sldChg chg="delSp modSp new mod ord">
        <pc:chgData name="Mattoon, Michele (mmattoon@uidaho.edu)" userId="b920bb71-1bfc-412b-8c55-74d8c6b63aa8" providerId="ADAL" clId="{4D79CF23-F99E-4AD9-A0A4-583B57AB9C27}" dt="2024-05-15T19:52:39.022" v="10897" actId="20577"/>
        <pc:sldMkLst>
          <pc:docMk/>
          <pc:sldMk cId="578089726" sldId="286"/>
        </pc:sldMkLst>
        <pc:spChg chg="del">
          <ac:chgData name="Mattoon, Michele (mmattoon@uidaho.edu)" userId="b920bb71-1bfc-412b-8c55-74d8c6b63aa8" providerId="ADAL" clId="{4D79CF23-F99E-4AD9-A0A4-583B57AB9C27}" dt="2024-05-04T01:23:31.784" v="4079" actId="478"/>
          <ac:spMkLst>
            <pc:docMk/>
            <pc:sldMk cId="578089726" sldId="286"/>
            <ac:spMk id="2" creationId="{C7A5DD3B-B1C8-B8C9-D2F4-C72CF50ECA66}"/>
          </ac:spMkLst>
        </pc:spChg>
        <pc:spChg chg="del">
          <ac:chgData name="Mattoon, Michele (mmattoon@uidaho.edu)" userId="b920bb71-1bfc-412b-8c55-74d8c6b63aa8" providerId="ADAL" clId="{4D79CF23-F99E-4AD9-A0A4-583B57AB9C27}" dt="2024-05-04T01:23:42.684" v="4082" actId="478"/>
          <ac:spMkLst>
            <pc:docMk/>
            <pc:sldMk cId="578089726" sldId="286"/>
            <ac:spMk id="3" creationId="{E84D3777-1A18-AA1E-5FE2-18D0EB3D8701}"/>
          </ac:spMkLst>
        </pc:spChg>
        <pc:spChg chg="mod">
          <ac:chgData name="Mattoon, Michele (mmattoon@uidaho.edu)" userId="b920bb71-1bfc-412b-8c55-74d8c6b63aa8" providerId="ADAL" clId="{4D79CF23-F99E-4AD9-A0A4-583B57AB9C27}" dt="2024-05-08T20:11:46.608" v="9145" actId="20577"/>
          <ac:spMkLst>
            <pc:docMk/>
            <pc:sldMk cId="578089726" sldId="286"/>
            <ac:spMk id="4" creationId="{725870BF-7135-55F6-6AAF-B8B825F5A97B}"/>
          </ac:spMkLst>
        </pc:spChg>
        <pc:spChg chg="mod">
          <ac:chgData name="Mattoon, Michele (mmattoon@uidaho.edu)" userId="b920bb71-1bfc-412b-8c55-74d8c6b63aa8" providerId="ADAL" clId="{4D79CF23-F99E-4AD9-A0A4-583B57AB9C27}" dt="2024-05-15T19:52:39.022" v="10897" actId="20577"/>
          <ac:spMkLst>
            <pc:docMk/>
            <pc:sldMk cId="578089726" sldId="286"/>
            <ac:spMk id="5" creationId="{1766F6F6-44E2-3110-A0CC-6384C984E198}"/>
          </ac:spMkLst>
        </pc:spChg>
      </pc:sldChg>
      <pc:sldChg chg="delSp modSp new mod ord">
        <pc:chgData name="Mattoon, Michele (mmattoon@uidaho.edu)" userId="b920bb71-1bfc-412b-8c55-74d8c6b63aa8" providerId="ADAL" clId="{4D79CF23-F99E-4AD9-A0A4-583B57AB9C27}" dt="2024-05-20T22:12:55.935" v="11173" actId="20577"/>
        <pc:sldMkLst>
          <pc:docMk/>
          <pc:sldMk cId="1680126988" sldId="287"/>
        </pc:sldMkLst>
        <pc:spChg chg="del">
          <ac:chgData name="Mattoon, Michele (mmattoon@uidaho.edu)" userId="b920bb71-1bfc-412b-8c55-74d8c6b63aa8" providerId="ADAL" clId="{4D79CF23-F99E-4AD9-A0A4-583B57AB9C27}" dt="2024-05-06T19:40:04.082" v="4195" actId="478"/>
          <ac:spMkLst>
            <pc:docMk/>
            <pc:sldMk cId="1680126988" sldId="287"/>
            <ac:spMk id="2" creationId="{602ED0F9-F304-B12C-F19E-AD22DDD31797}"/>
          </ac:spMkLst>
        </pc:spChg>
        <pc:spChg chg="del">
          <ac:chgData name="Mattoon, Michele (mmattoon@uidaho.edu)" userId="b920bb71-1bfc-412b-8c55-74d8c6b63aa8" providerId="ADAL" clId="{4D79CF23-F99E-4AD9-A0A4-583B57AB9C27}" dt="2024-05-06T19:39:50.088" v="4160" actId="478"/>
          <ac:spMkLst>
            <pc:docMk/>
            <pc:sldMk cId="1680126988" sldId="287"/>
            <ac:spMk id="3" creationId="{D59BDEF5-9F13-AD3B-55A5-C92EF48E0C0A}"/>
          </ac:spMkLst>
        </pc:spChg>
        <pc:spChg chg="mod">
          <ac:chgData name="Mattoon, Michele (mmattoon@uidaho.edu)" userId="b920bb71-1bfc-412b-8c55-74d8c6b63aa8" providerId="ADAL" clId="{4D79CF23-F99E-4AD9-A0A4-583B57AB9C27}" dt="2024-05-06T19:40:12.873" v="4197" actId="14100"/>
          <ac:spMkLst>
            <pc:docMk/>
            <pc:sldMk cId="1680126988" sldId="287"/>
            <ac:spMk id="4" creationId="{33F3A31C-0CCE-425E-F4FB-89317FC276BB}"/>
          </ac:spMkLst>
        </pc:spChg>
        <pc:spChg chg="mod">
          <ac:chgData name="Mattoon, Michele (mmattoon@uidaho.edu)" userId="b920bb71-1bfc-412b-8c55-74d8c6b63aa8" providerId="ADAL" clId="{4D79CF23-F99E-4AD9-A0A4-583B57AB9C27}" dt="2024-05-20T22:12:55.935" v="11173" actId="20577"/>
          <ac:spMkLst>
            <pc:docMk/>
            <pc:sldMk cId="1680126988" sldId="287"/>
            <ac:spMk id="5" creationId="{4C2936EA-4788-8D02-92B0-7D7B99505EBB}"/>
          </ac:spMkLst>
        </pc:spChg>
      </pc:sldChg>
      <pc:sldChg chg="addSp delSp modSp new mod ord">
        <pc:chgData name="Mattoon, Michele (mmattoon@uidaho.edu)" userId="b920bb71-1bfc-412b-8c55-74d8c6b63aa8" providerId="ADAL" clId="{4D79CF23-F99E-4AD9-A0A4-583B57AB9C27}" dt="2024-05-14T18:23:52.126" v="10740" actId="20577"/>
        <pc:sldMkLst>
          <pc:docMk/>
          <pc:sldMk cId="3413437053" sldId="288"/>
        </pc:sldMkLst>
        <pc:spChg chg="add mod">
          <ac:chgData name="Mattoon, Michele (mmattoon@uidaho.edu)" userId="b920bb71-1bfc-412b-8c55-74d8c6b63aa8" providerId="ADAL" clId="{4D79CF23-F99E-4AD9-A0A4-583B57AB9C27}" dt="2024-05-14T18:23:52.126" v="10740" actId="20577"/>
          <ac:spMkLst>
            <pc:docMk/>
            <pc:sldMk cId="3413437053" sldId="288"/>
            <ac:spMk id="2" creationId="{03B3BFAA-0414-ABF9-1042-49BA6E923B1A}"/>
          </ac:spMkLst>
        </pc:spChg>
        <pc:spChg chg="del">
          <ac:chgData name="Mattoon, Michele (mmattoon@uidaho.edu)" userId="b920bb71-1bfc-412b-8c55-74d8c6b63aa8" providerId="ADAL" clId="{4D79CF23-F99E-4AD9-A0A4-583B57AB9C27}" dt="2024-05-06T19:58:11.022" v="5840" actId="478"/>
          <ac:spMkLst>
            <pc:docMk/>
            <pc:sldMk cId="3413437053" sldId="288"/>
            <ac:spMk id="2" creationId="{8B30BF59-B3DF-9D0D-262A-E29BFF55B898}"/>
          </ac:spMkLst>
        </pc:spChg>
        <pc:spChg chg="del">
          <ac:chgData name="Mattoon, Michele (mmattoon@uidaho.edu)" userId="b920bb71-1bfc-412b-8c55-74d8c6b63aa8" providerId="ADAL" clId="{4D79CF23-F99E-4AD9-A0A4-583B57AB9C27}" dt="2024-05-06T19:58:01.632" v="5818" actId="478"/>
          <ac:spMkLst>
            <pc:docMk/>
            <pc:sldMk cId="3413437053" sldId="288"/>
            <ac:spMk id="3" creationId="{53647D48-6600-5324-1437-DA5DD757CADB}"/>
          </ac:spMkLst>
        </pc:spChg>
        <pc:spChg chg="add mod">
          <ac:chgData name="Mattoon, Michele (mmattoon@uidaho.edu)" userId="b920bb71-1bfc-412b-8c55-74d8c6b63aa8" providerId="ADAL" clId="{4D79CF23-F99E-4AD9-A0A4-583B57AB9C27}" dt="2024-05-07T21:28:53.163" v="7794" actId="6549"/>
          <ac:spMkLst>
            <pc:docMk/>
            <pc:sldMk cId="3413437053" sldId="288"/>
            <ac:spMk id="3" creationId="{B4E49AB4-1F50-9210-C898-AE9F5D33CE84}"/>
          </ac:spMkLst>
        </pc:spChg>
        <pc:spChg chg="mod">
          <ac:chgData name="Mattoon, Michele (mmattoon@uidaho.edu)" userId="b920bb71-1bfc-412b-8c55-74d8c6b63aa8" providerId="ADAL" clId="{4D79CF23-F99E-4AD9-A0A4-583B57AB9C27}" dt="2024-05-06T19:58:23.228" v="5843" actId="14100"/>
          <ac:spMkLst>
            <pc:docMk/>
            <pc:sldMk cId="3413437053" sldId="288"/>
            <ac:spMk id="4" creationId="{4B06400F-B969-AA96-719B-B0B5BA8CAE9A}"/>
          </ac:spMkLst>
        </pc:spChg>
        <pc:spChg chg="mod">
          <ac:chgData name="Mattoon, Michele (mmattoon@uidaho.edu)" userId="b920bb71-1bfc-412b-8c55-74d8c6b63aa8" providerId="ADAL" clId="{4D79CF23-F99E-4AD9-A0A4-583B57AB9C27}" dt="2024-05-09T23:33:03.875" v="9665" actId="14100"/>
          <ac:spMkLst>
            <pc:docMk/>
            <pc:sldMk cId="3413437053" sldId="288"/>
            <ac:spMk id="5" creationId="{43BD2518-4976-7D7A-52B4-4ED986920F11}"/>
          </ac:spMkLst>
        </pc:spChg>
        <pc:spChg chg="add mod">
          <ac:chgData name="Mattoon, Michele (mmattoon@uidaho.edu)" userId="b920bb71-1bfc-412b-8c55-74d8c6b63aa8" providerId="ADAL" clId="{4D79CF23-F99E-4AD9-A0A4-583B57AB9C27}" dt="2024-05-09T23:32:52.769" v="9663" actId="2711"/>
          <ac:spMkLst>
            <pc:docMk/>
            <pc:sldMk cId="3413437053" sldId="288"/>
            <ac:spMk id="6" creationId="{431D4882-A179-74F7-954F-D9EBBAE43FBC}"/>
          </ac:spMkLst>
        </pc:spChg>
        <pc:spChg chg="add mod">
          <ac:chgData name="Mattoon, Michele (mmattoon@uidaho.edu)" userId="b920bb71-1bfc-412b-8c55-74d8c6b63aa8" providerId="ADAL" clId="{4D79CF23-F99E-4AD9-A0A4-583B57AB9C27}" dt="2024-05-09T23:32:59.494" v="9664" actId="2711"/>
          <ac:spMkLst>
            <pc:docMk/>
            <pc:sldMk cId="3413437053" sldId="288"/>
            <ac:spMk id="7" creationId="{79C23DF0-1699-8E18-2232-C86BC4BAB964}"/>
          </ac:spMkLst>
        </pc:spChg>
        <pc:spChg chg="add mod">
          <ac:chgData name="Mattoon, Michele (mmattoon@uidaho.edu)" userId="b920bb71-1bfc-412b-8c55-74d8c6b63aa8" providerId="ADAL" clId="{4D79CF23-F99E-4AD9-A0A4-583B57AB9C27}" dt="2024-05-09T23:33:08.229" v="9666" actId="2711"/>
          <ac:spMkLst>
            <pc:docMk/>
            <pc:sldMk cId="3413437053" sldId="288"/>
            <ac:spMk id="9" creationId="{728C54FB-BA0F-90CF-D6C4-8D5EB335A404}"/>
          </ac:spMkLst>
        </pc:spChg>
        <pc:spChg chg="add mod">
          <ac:chgData name="Mattoon, Michele (mmattoon@uidaho.edu)" userId="b920bb71-1bfc-412b-8c55-74d8c6b63aa8" providerId="ADAL" clId="{4D79CF23-F99E-4AD9-A0A4-583B57AB9C27}" dt="2024-05-09T23:33:13.372" v="9667" actId="2711"/>
          <ac:spMkLst>
            <pc:docMk/>
            <pc:sldMk cId="3413437053" sldId="288"/>
            <ac:spMk id="11" creationId="{DCB348D1-61C9-7C51-DA91-09DF46DDAB9B}"/>
          </ac:spMkLst>
        </pc:spChg>
      </pc:sldChg>
      <pc:sldChg chg="delSp modSp new mod">
        <pc:chgData name="Mattoon, Michele (mmattoon@uidaho.edu)" userId="b920bb71-1bfc-412b-8c55-74d8c6b63aa8" providerId="ADAL" clId="{4D79CF23-F99E-4AD9-A0A4-583B57AB9C27}" dt="2024-05-23T15:51:08.658" v="11213" actId="20577"/>
        <pc:sldMkLst>
          <pc:docMk/>
          <pc:sldMk cId="3193576402" sldId="289"/>
        </pc:sldMkLst>
        <pc:spChg chg="del">
          <ac:chgData name="Mattoon, Michele (mmattoon@uidaho.edu)" userId="b920bb71-1bfc-412b-8c55-74d8c6b63aa8" providerId="ADAL" clId="{4D79CF23-F99E-4AD9-A0A4-583B57AB9C27}" dt="2024-05-09T23:33:56.516" v="9673" actId="478"/>
          <ac:spMkLst>
            <pc:docMk/>
            <pc:sldMk cId="3193576402" sldId="289"/>
            <ac:spMk id="2" creationId="{67002FA7-EB67-0ACC-19EF-FF62FA0A0DC9}"/>
          </ac:spMkLst>
        </pc:spChg>
        <pc:spChg chg="del">
          <ac:chgData name="Mattoon, Michele (mmattoon@uidaho.edu)" userId="b920bb71-1bfc-412b-8c55-74d8c6b63aa8" providerId="ADAL" clId="{4D79CF23-F99E-4AD9-A0A4-583B57AB9C27}" dt="2024-05-09T23:33:31.909" v="9669" actId="478"/>
          <ac:spMkLst>
            <pc:docMk/>
            <pc:sldMk cId="3193576402" sldId="289"/>
            <ac:spMk id="3" creationId="{9BA8361A-C7BA-FF9F-3028-EA356EB7D81A}"/>
          </ac:spMkLst>
        </pc:spChg>
        <pc:spChg chg="mod">
          <ac:chgData name="Mattoon, Michele (mmattoon@uidaho.edu)" userId="b920bb71-1bfc-412b-8c55-74d8c6b63aa8" providerId="ADAL" clId="{4D79CF23-F99E-4AD9-A0A4-583B57AB9C27}" dt="2024-05-20T21:47:09.867" v="11029" actId="20577"/>
          <ac:spMkLst>
            <pc:docMk/>
            <pc:sldMk cId="3193576402" sldId="289"/>
            <ac:spMk id="4" creationId="{43E4653F-5C82-25A6-3F97-5A0E55C86104}"/>
          </ac:spMkLst>
        </pc:spChg>
        <pc:spChg chg="mod">
          <ac:chgData name="Mattoon, Michele (mmattoon@uidaho.edu)" userId="b920bb71-1bfc-412b-8c55-74d8c6b63aa8" providerId="ADAL" clId="{4D79CF23-F99E-4AD9-A0A4-583B57AB9C27}" dt="2024-05-23T15:51:08.658" v="11213" actId="20577"/>
          <ac:spMkLst>
            <pc:docMk/>
            <pc:sldMk cId="3193576402" sldId="289"/>
            <ac:spMk id="5" creationId="{CE077CD4-A53B-B5FA-2CB6-A4E0D507AAEB}"/>
          </ac:spMkLst>
        </pc:spChg>
      </pc:sldChg>
      <pc:sldChg chg="addSp delSp modSp new mod">
        <pc:chgData name="Mattoon, Michele (mmattoon@uidaho.edu)" userId="b920bb71-1bfc-412b-8c55-74d8c6b63aa8" providerId="ADAL" clId="{4D79CF23-F99E-4AD9-A0A4-583B57AB9C27}" dt="2024-05-14T18:05:42.347" v="10665" actId="14100"/>
        <pc:sldMkLst>
          <pc:docMk/>
          <pc:sldMk cId="2024120343" sldId="290"/>
        </pc:sldMkLst>
        <pc:spChg chg="del">
          <ac:chgData name="Mattoon, Michele (mmattoon@uidaho.edu)" userId="b920bb71-1bfc-412b-8c55-74d8c6b63aa8" providerId="ADAL" clId="{4D79CF23-F99E-4AD9-A0A4-583B57AB9C27}" dt="2024-05-14T18:03:44.250" v="10654" actId="478"/>
          <ac:spMkLst>
            <pc:docMk/>
            <pc:sldMk cId="2024120343" sldId="290"/>
            <ac:spMk id="2" creationId="{4CD43069-14E9-1169-5343-B1C0A7E93FC5}"/>
          </ac:spMkLst>
        </pc:spChg>
        <pc:spChg chg="del">
          <ac:chgData name="Mattoon, Michele (mmattoon@uidaho.edu)" userId="b920bb71-1bfc-412b-8c55-74d8c6b63aa8" providerId="ADAL" clId="{4D79CF23-F99E-4AD9-A0A4-583B57AB9C27}" dt="2024-05-14T18:03:40.248" v="10652" actId="478"/>
          <ac:spMkLst>
            <pc:docMk/>
            <pc:sldMk cId="2024120343" sldId="290"/>
            <ac:spMk id="3" creationId="{A4D87F01-6BC0-F8BA-9E4A-4588C889C5B0}"/>
          </ac:spMkLst>
        </pc:spChg>
        <pc:spChg chg="del">
          <ac:chgData name="Mattoon, Michele (mmattoon@uidaho.edu)" userId="b920bb71-1bfc-412b-8c55-74d8c6b63aa8" providerId="ADAL" clId="{4D79CF23-F99E-4AD9-A0A4-583B57AB9C27}" dt="2024-05-14T18:03:42.083" v="10653" actId="478"/>
          <ac:spMkLst>
            <pc:docMk/>
            <pc:sldMk cId="2024120343" sldId="290"/>
            <ac:spMk id="4" creationId="{BF121292-EF87-91CF-CE53-F39ABAB62A22}"/>
          </ac:spMkLst>
        </pc:spChg>
        <pc:spChg chg="del">
          <ac:chgData name="Mattoon, Michele (mmattoon@uidaho.edu)" userId="b920bb71-1bfc-412b-8c55-74d8c6b63aa8" providerId="ADAL" clId="{4D79CF23-F99E-4AD9-A0A4-583B57AB9C27}" dt="2024-05-14T18:03:46.424" v="10655" actId="478"/>
          <ac:spMkLst>
            <pc:docMk/>
            <pc:sldMk cId="2024120343" sldId="290"/>
            <ac:spMk id="5" creationId="{555067F5-CFE4-58F4-C1BA-7B47C9B75144}"/>
          </ac:spMkLst>
        </pc:spChg>
        <pc:picChg chg="add del mod">
          <ac:chgData name="Mattoon, Michele (mmattoon@uidaho.edu)" userId="b920bb71-1bfc-412b-8c55-74d8c6b63aa8" providerId="ADAL" clId="{4D79CF23-F99E-4AD9-A0A4-583B57AB9C27}" dt="2024-05-14T18:05:07.212" v="10661" actId="478"/>
          <ac:picMkLst>
            <pc:docMk/>
            <pc:sldMk cId="2024120343" sldId="290"/>
            <ac:picMk id="7" creationId="{E894C94E-F205-997B-E26C-EEBE0B9B85AF}"/>
          </ac:picMkLst>
        </pc:picChg>
        <pc:picChg chg="add mod">
          <ac:chgData name="Mattoon, Michele (mmattoon@uidaho.edu)" userId="b920bb71-1bfc-412b-8c55-74d8c6b63aa8" providerId="ADAL" clId="{4D79CF23-F99E-4AD9-A0A4-583B57AB9C27}" dt="2024-05-14T18:05:42.347" v="10665" actId="14100"/>
          <ac:picMkLst>
            <pc:docMk/>
            <pc:sldMk cId="2024120343" sldId="290"/>
            <ac:picMk id="9" creationId="{FCC6E71A-136F-2793-A18C-85F00BB69D1C}"/>
          </ac:picMkLst>
        </pc:picChg>
      </pc:sldChg>
    </pc:docChg>
  </pc:docChgLst>
  <pc:docChgLst>
    <pc:chgData name="Mattoon, Michele (mmattoon@uidaho.edu)" userId="b920bb71-1bfc-412b-8c55-74d8c6b63aa8" providerId="ADAL" clId="{F81F261B-F068-4A73-ADB2-719FDC1FBF31}"/>
    <pc:docChg chg="delSld modSection">
      <pc:chgData name="Mattoon, Michele (mmattoon@uidaho.edu)" userId="b920bb71-1bfc-412b-8c55-74d8c6b63aa8" providerId="ADAL" clId="{F81F261B-F068-4A73-ADB2-719FDC1FBF31}" dt="2024-03-28T22:15:38.593" v="0" actId="2696"/>
      <pc:docMkLst>
        <pc:docMk/>
      </pc:docMkLst>
      <pc:sldChg chg="del">
        <pc:chgData name="Mattoon, Michele (mmattoon@uidaho.edu)" userId="b920bb71-1bfc-412b-8c55-74d8c6b63aa8" providerId="ADAL" clId="{F81F261B-F068-4A73-ADB2-719FDC1FBF31}" dt="2024-03-28T22:15:38.593" v="0" actId="2696"/>
        <pc:sldMkLst>
          <pc:docMk/>
          <pc:sldMk cId="3428768031" sldId="272"/>
        </pc:sldMkLst>
      </pc:sldChg>
    </pc:docChg>
  </pc:docChgLst>
  <pc:docChgLst>
    <pc:chgData name="Mattoon, Michele (mmattoon@uidaho.edu)" userId="b920bb71-1bfc-412b-8c55-74d8c6b63aa8" providerId="ADAL" clId="{CBD9ABB1-DAA4-459C-B448-A02F5B6E1131}"/>
    <pc:docChg chg="delSld modSld modSection">
      <pc:chgData name="Mattoon, Michele (mmattoon@uidaho.edu)" userId="b920bb71-1bfc-412b-8c55-74d8c6b63aa8" providerId="ADAL" clId="{CBD9ABB1-DAA4-459C-B448-A02F5B6E1131}" dt="2024-03-11T19:30:43.392" v="30" actId="2696"/>
      <pc:docMkLst>
        <pc:docMk/>
      </pc:docMkLst>
      <pc:sldChg chg="modSp mod">
        <pc:chgData name="Mattoon, Michele (mmattoon@uidaho.edu)" userId="b920bb71-1bfc-412b-8c55-74d8c6b63aa8" providerId="ADAL" clId="{CBD9ABB1-DAA4-459C-B448-A02F5B6E1131}" dt="2024-03-08T23:42:55.358" v="5" actId="20577"/>
        <pc:sldMkLst>
          <pc:docMk/>
          <pc:sldMk cId="1031416194" sldId="261"/>
        </pc:sldMkLst>
        <pc:spChg chg="mod">
          <ac:chgData name="Mattoon, Michele (mmattoon@uidaho.edu)" userId="b920bb71-1bfc-412b-8c55-74d8c6b63aa8" providerId="ADAL" clId="{CBD9ABB1-DAA4-459C-B448-A02F5B6E1131}" dt="2024-03-08T23:42:55.358" v="5" actId="20577"/>
          <ac:spMkLst>
            <pc:docMk/>
            <pc:sldMk cId="1031416194" sldId="261"/>
            <ac:spMk id="2" creationId="{AD105432-93FE-A1CC-A297-59D63EF7C556}"/>
          </ac:spMkLst>
        </pc:spChg>
      </pc:sldChg>
      <pc:sldChg chg="del">
        <pc:chgData name="Mattoon, Michele (mmattoon@uidaho.edu)" userId="b920bb71-1bfc-412b-8c55-74d8c6b63aa8" providerId="ADAL" clId="{CBD9ABB1-DAA4-459C-B448-A02F5B6E1131}" dt="2024-03-08T23:43:38.826" v="14" actId="2696"/>
        <pc:sldMkLst>
          <pc:docMk/>
          <pc:sldMk cId="2786687311" sldId="270"/>
        </pc:sldMkLst>
      </pc:sldChg>
      <pc:sldChg chg="modSp mod">
        <pc:chgData name="Mattoon, Michele (mmattoon@uidaho.edu)" userId="b920bb71-1bfc-412b-8c55-74d8c6b63aa8" providerId="ADAL" clId="{CBD9ABB1-DAA4-459C-B448-A02F5B6E1131}" dt="2024-03-08T23:44:28.606" v="24" actId="20577"/>
        <pc:sldMkLst>
          <pc:docMk/>
          <pc:sldMk cId="379979158" sldId="273"/>
        </pc:sldMkLst>
        <pc:spChg chg="mod">
          <ac:chgData name="Mattoon, Michele (mmattoon@uidaho.edu)" userId="b920bb71-1bfc-412b-8c55-74d8c6b63aa8" providerId="ADAL" clId="{CBD9ABB1-DAA4-459C-B448-A02F5B6E1131}" dt="2024-03-08T23:44:21.343" v="20" actId="20577"/>
          <ac:spMkLst>
            <pc:docMk/>
            <pc:sldMk cId="379979158" sldId="273"/>
            <ac:spMk id="2" creationId="{71CA472E-1D29-08BE-3D3E-08D417A54E88}"/>
          </ac:spMkLst>
        </pc:spChg>
        <pc:spChg chg="mod">
          <ac:chgData name="Mattoon, Michele (mmattoon@uidaho.edu)" userId="b920bb71-1bfc-412b-8c55-74d8c6b63aa8" providerId="ADAL" clId="{CBD9ABB1-DAA4-459C-B448-A02F5B6E1131}" dt="2024-03-08T23:44:28.606" v="24" actId="20577"/>
          <ac:spMkLst>
            <pc:docMk/>
            <pc:sldMk cId="379979158" sldId="273"/>
            <ac:spMk id="5" creationId="{0F2F7315-AE4F-FF44-26DD-915EAD10D709}"/>
          </ac:spMkLst>
        </pc:spChg>
      </pc:sldChg>
      <pc:sldChg chg="modSp mod">
        <pc:chgData name="Mattoon, Michele (mmattoon@uidaho.edu)" userId="b920bb71-1bfc-412b-8c55-74d8c6b63aa8" providerId="ADAL" clId="{CBD9ABB1-DAA4-459C-B448-A02F5B6E1131}" dt="2024-03-08T23:44:41.937" v="29" actId="20577"/>
        <pc:sldMkLst>
          <pc:docMk/>
          <pc:sldMk cId="3987181127" sldId="276"/>
        </pc:sldMkLst>
        <pc:spChg chg="mod">
          <ac:chgData name="Mattoon, Michele (mmattoon@uidaho.edu)" userId="b920bb71-1bfc-412b-8c55-74d8c6b63aa8" providerId="ADAL" clId="{CBD9ABB1-DAA4-459C-B448-A02F5B6E1131}" dt="2024-03-08T23:44:35.728" v="26" actId="14100"/>
          <ac:spMkLst>
            <pc:docMk/>
            <pc:sldMk cId="3987181127" sldId="276"/>
            <ac:spMk id="4" creationId="{979E202E-7214-1C4C-666A-86A4DB409533}"/>
          </ac:spMkLst>
        </pc:spChg>
        <pc:spChg chg="mod">
          <ac:chgData name="Mattoon, Michele (mmattoon@uidaho.edu)" userId="b920bb71-1bfc-412b-8c55-74d8c6b63aa8" providerId="ADAL" clId="{CBD9ABB1-DAA4-459C-B448-A02F5B6E1131}" dt="2024-03-08T23:44:41.937" v="29" actId="20577"/>
          <ac:spMkLst>
            <pc:docMk/>
            <pc:sldMk cId="3987181127" sldId="276"/>
            <ac:spMk id="5" creationId="{8BA8342D-4277-BF46-7346-6AD2398ECE97}"/>
          </ac:spMkLst>
        </pc:spChg>
      </pc:sldChg>
      <pc:sldChg chg="del">
        <pc:chgData name="Mattoon, Michele (mmattoon@uidaho.edu)" userId="b920bb71-1bfc-412b-8c55-74d8c6b63aa8" providerId="ADAL" clId="{CBD9ABB1-DAA4-459C-B448-A02F5B6E1131}" dt="2024-03-08T23:43:12.139" v="6" actId="2696"/>
        <pc:sldMkLst>
          <pc:docMk/>
          <pc:sldMk cId="1586175707" sldId="278"/>
        </pc:sldMkLst>
      </pc:sldChg>
      <pc:sldChg chg="del">
        <pc:chgData name="Mattoon, Michele (mmattoon@uidaho.edu)" userId="b920bb71-1bfc-412b-8c55-74d8c6b63aa8" providerId="ADAL" clId="{CBD9ABB1-DAA4-459C-B448-A02F5B6E1131}" dt="2024-03-08T23:43:21.583" v="9" actId="2696"/>
        <pc:sldMkLst>
          <pc:docMk/>
          <pc:sldMk cId="1800674433" sldId="280"/>
        </pc:sldMkLst>
      </pc:sldChg>
      <pc:sldChg chg="del">
        <pc:chgData name="Mattoon, Michele (mmattoon@uidaho.edu)" userId="b920bb71-1bfc-412b-8c55-74d8c6b63aa8" providerId="ADAL" clId="{CBD9ABB1-DAA4-459C-B448-A02F5B6E1131}" dt="2024-03-08T23:43:28.825" v="11" actId="2696"/>
        <pc:sldMkLst>
          <pc:docMk/>
          <pc:sldMk cId="785961306" sldId="281"/>
        </pc:sldMkLst>
      </pc:sldChg>
      <pc:sldChg chg="del">
        <pc:chgData name="Mattoon, Michele (mmattoon@uidaho.edu)" userId="b920bb71-1bfc-412b-8c55-74d8c6b63aa8" providerId="ADAL" clId="{CBD9ABB1-DAA4-459C-B448-A02F5B6E1131}" dt="2024-03-08T23:43:32.224" v="12" actId="2696"/>
        <pc:sldMkLst>
          <pc:docMk/>
          <pc:sldMk cId="425707223" sldId="282"/>
        </pc:sldMkLst>
      </pc:sldChg>
      <pc:sldChg chg="del">
        <pc:chgData name="Mattoon, Michele (mmattoon@uidaho.edu)" userId="b920bb71-1bfc-412b-8c55-74d8c6b63aa8" providerId="ADAL" clId="{CBD9ABB1-DAA4-459C-B448-A02F5B6E1131}" dt="2024-03-08T23:43:25.934" v="10" actId="2696"/>
        <pc:sldMkLst>
          <pc:docMk/>
          <pc:sldMk cId="440801636" sldId="283"/>
        </pc:sldMkLst>
      </pc:sldChg>
      <pc:sldChg chg="del">
        <pc:chgData name="Mattoon, Michele (mmattoon@uidaho.edu)" userId="b920bb71-1bfc-412b-8c55-74d8c6b63aa8" providerId="ADAL" clId="{CBD9ABB1-DAA4-459C-B448-A02F5B6E1131}" dt="2024-03-08T23:43:15.392" v="7" actId="2696"/>
        <pc:sldMkLst>
          <pc:docMk/>
          <pc:sldMk cId="3680904290" sldId="284"/>
        </pc:sldMkLst>
      </pc:sldChg>
      <pc:sldChg chg="del">
        <pc:chgData name="Mattoon, Michele (mmattoon@uidaho.edu)" userId="b920bb71-1bfc-412b-8c55-74d8c6b63aa8" providerId="ADAL" clId="{CBD9ABB1-DAA4-459C-B448-A02F5B6E1131}" dt="2024-03-08T23:43:18.466" v="8" actId="2696"/>
        <pc:sldMkLst>
          <pc:docMk/>
          <pc:sldMk cId="1298736234" sldId="285"/>
        </pc:sldMkLst>
      </pc:sldChg>
      <pc:sldChg chg="del">
        <pc:chgData name="Mattoon, Michele (mmattoon@uidaho.edu)" userId="b920bb71-1bfc-412b-8c55-74d8c6b63aa8" providerId="ADAL" clId="{CBD9ABB1-DAA4-459C-B448-A02F5B6E1131}" dt="2024-03-08T23:43:35.524" v="13" actId="2696"/>
        <pc:sldMkLst>
          <pc:docMk/>
          <pc:sldMk cId="3930774" sldId="287"/>
        </pc:sldMkLst>
      </pc:sldChg>
      <pc:sldChg chg="del">
        <pc:chgData name="Mattoon, Michele (mmattoon@uidaho.edu)" userId="b920bb71-1bfc-412b-8c55-74d8c6b63aa8" providerId="ADAL" clId="{CBD9ABB1-DAA4-459C-B448-A02F5B6E1131}" dt="2024-03-08T23:43:45.045" v="16" actId="2696"/>
        <pc:sldMkLst>
          <pc:docMk/>
          <pc:sldMk cId="2798427075" sldId="288"/>
        </pc:sldMkLst>
      </pc:sldChg>
      <pc:sldChg chg="del">
        <pc:chgData name="Mattoon, Michele (mmattoon@uidaho.edu)" userId="b920bb71-1bfc-412b-8c55-74d8c6b63aa8" providerId="ADAL" clId="{CBD9ABB1-DAA4-459C-B448-A02F5B6E1131}" dt="2024-03-08T23:43:53.844" v="18" actId="2696"/>
        <pc:sldMkLst>
          <pc:docMk/>
          <pc:sldMk cId="3453066824" sldId="289"/>
        </pc:sldMkLst>
      </pc:sldChg>
      <pc:sldChg chg="del">
        <pc:chgData name="Mattoon, Michele (mmattoon@uidaho.edu)" userId="b920bb71-1bfc-412b-8c55-74d8c6b63aa8" providerId="ADAL" clId="{CBD9ABB1-DAA4-459C-B448-A02F5B6E1131}" dt="2024-03-08T23:43:48.155" v="17" actId="2696"/>
        <pc:sldMkLst>
          <pc:docMk/>
          <pc:sldMk cId="418472808" sldId="290"/>
        </pc:sldMkLst>
      </pc:sldChg>
      <pc:sldChg chg="del">
        <pc:chgData name="Mattoon, Michele (mmattoon@uidaho.edu)" userId="b920bb71-1bfc-412b-8c55-74d8c6b63aa8" providerId="ADAL" clId="{CBD9ABB1-DAA4-459C-B448-A02F5B6E1131}" dt="2024-03-08T23:43:42.240" v="15" actId="2696"/>
        <pc:sldMkLst>
          <pc:docMk/>
          <pc:sldMk cId="1722114667" sldId="291"/>
        </pc:sldMkLst>
      </pc:sldChg>
      <pc:sldChg chg="del">
        <pc:chgData name="Mattoon, Michele (mmattoon@uidaho.edu)" userId="b920bb71-1bfc-412b-8c55-74d8c6b63aa8" providerId="ADAL" clId="{CBD9ABB1-DAA4-459C-B448-A02F5B6E1131}" dt="2024-03-08T23:43:57.365" v="19" actId="2696"/>
        <pc:sldMkLst>
          <pc:docMk/>
          <pc:sldMk cId="2779989295" sldId="293"/>
        </pc:sldMkLst>
      </pc:sldChg>
      <pc:sldChg chg="del">
        <pc:chgData name="Mattoon, Michele (mmattoon@uidaho.edu)" userId="b920bb71-1bfc-412b-8c55-74d8c6b63aa8" providerId="ADAL" clId="{CBD9ABB1-DAA4-459C-B448-A02F5B6E1131}" dt="2024-03-11T19:30:43.392" v="30" actId="2696"/>
        <pc:sldMkLst>
          <pc:docMk/>
          <pc:sldMk cId="2077276391" sldId="2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Дата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6D41B0E-0A9B-FB43-B29A-2C5A495EA0A7}" type="datetimeFigureOut">
              <a:rPr lang="ru-RU" smtClean="0">
                <a:latin typeface="Archivo Regular" charset="0"/>
              </a:rPr>
              <a:t>23.05.2024</a:t>
            </a:fld>
            <a:endParaRPr lang="ru-RU" dirty="0">
              <a:latin typeface="Archivo Regular" charset="0"/>
            </a:endParaRPr>
          </a:p>
        </p:txBody>
      </p:sp>
      <p:sp>
        <p:nvSpPr>
          <p:cNvPr id="4" name="Нижний колонтитул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ru-RU" dirty="0">
              <a:latin typeface="Archivo Regular" charset="0"/>
            </a:endParaRPr>
          </a:p>
        </p:txBody>
      </p:sp>
      <p:sp>
        <p:nvSpPr>
          <p:cNvPr id="5" name="Номер слайда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2111949-EE69-F440-BF44-484174DCC2AF}" type="slidenum">
              <a:rPr lang="ru-RU" smtClean="0">
                <a:latin typeface="Archivo Regular" charset="0"/>
              </a:rPr>
              <a:t>‹#›</a:t>
            </a:fld>
            <a:endParaRPr lang="ru-RU" dirty="0">
              <a:latin typeface="Archivo Regular" charset="0"/>
            </a:endParaRPr>
          </a:p>
        </p:txBody>
      </p:sp>
      <p:sp>
        <p:nvSpPr>
          <p:cNvPr id="6" name="Верхний колонтитул 5"/>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ru-RU" dirty="0">
              <a:latin typeface="Archivo Regular" charset="0"/>
            </a:endParaRPr>
          </a:p>
        </p:txBody>
      </p:sp>
    </p:spTree>
    <p:extLst>
      <p:ext uri="{BB962C8B-B14F-4D97-AF65-F5344CB8AC3E}">
        <p14:creationId xmlns:p14="http://schemas.microsoft.com/office/powerpoint/2010/main" val="2399242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b="0" i="0">
                <a:latin typeface="Archivo Regular" charset="0"/>
              </a:defRPr>
            </a:lvl1pPr>
          </a:lstStyle>
          <a:p>
            <a:endParaRPr lang="ru-RU" dirty="0"/>
          </a:p>
        </p:txBody>
      </p:sp>
      <p:sp>
        <p:nvSpPr>
          <p:cNvPr id="3" name="Дата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b="0" i="0">
                <a:latin typeface="Archivo Regular" charset="0"/>
              </a:defRPr>
            </a:lvl1pPr>
          </a:lstStyle>
          <a:p>
            <a:fld id="{E7E03F2D-4C40-8A47-B131-FA84CE0A3C0A}" type="datetimeFigureOut">
              <a:rPr lang="ru-RU" smtClean="0"/>
              <a:pPr/>
              <a:t>23.05.2024</a:t>
            </a:fld>
            <a:endParaRPr lang="ru-RU" dirty="0"/>
          </a:p>
        </p:txBody>
      </p:sp>
      <p:sp>
        <p:nvSpPr>
          <p:cNvPr id="4" name="Образ слайда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ru-RU" dirty="0"/>
          </a:p>
        </p:txBody>
      </p:sp>
      <p:sp>
        <p:nvSpPr>
          <p:cNvPr id="5" name="Заметки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dirty="0" err="1"/>
              <a:t>Образец</a:t>
            </a:r>
            <a:r>
              <a:rPr lang="en-US" dirty="0"/>
              <a:t> </a:t>
            </a:r>
            <a:r>
              <a:rPr lang="en-US" dirty="0" err="1"/>
              <a:t>текста</a:t>
            </a:r>
            <a:endParaRPr lang="en-US" dirty="0"/>
          </a:p>
          <a:p>
            <a:pPr lvl="1"/>
            <a:r>
              <a:rPr lang="en-US" dirty="0" err="1"/>
              <a:t>Второй</a:t>
            </a:r>
            <a:r>
              <a:rPr lang="en-US" dirty="0"/>
              <a:t> </a:t>
            </a:r>
            <a:r>
              <a:rPr lang="en-US" dirty="0" err="1"/>
              <a:t>уровень</a:t>
            </a:r>
            <a:endParaRPr lang="en-US" dirty="0"/>
          </a:p>
          <a:p>
            <a:pPr lvl="2"/>
            <a:r>
              <a:rPr lang="en-US" dirty="0" err="1"/>
              <a:t>Третий</a:t>
            </a:r>
            <a:r>
              <a:rPr lang="en-US" dirty="0"/>
              <a:t> </a:t>
            </a:r>
            <a:r>
              <a:rPr lang="en-US" dirty="0" err="1"/>
              <a:t>уровень</a:t>
            </a:r>
            <a:endParaRPr lang="en-US" dirty="0"/>
          </a:p>
          <a:p>
            <a:pPr lvl="3"/>
            <a:r>
              <a:rPr lang="en-US" dirty="0" err="1"/>
              <a:t>Четвертый</a:t>
            </a:r>
            <a:r>
              <a:rPr lang="en-US" dirty="0"/>
              <a:t> </a:t>
            </a:r>
            <a:r>
              <a:rPr lang="en-US" dirty="0" err="1"/>
              <a:t>уровень</a:t>
            </a:r>
            <a:endParaRPr lang="en-US" dirty="0"/>
          </a:p>
          <a:p>
            <a:pPr lvl="4"/>
            <a:r>
              <a:rPr lang="en-US" dirty="0" err="1"/>
              <a:t>Пятый</a:t>
            </a:r>
            <a:r>
              <a:rPr lang="en-US" dirty="0"/>
              <a:t> </a:t>
            </a:r>
            <a:r>
              <a:rPr lang="en-US" dirty="0" err="1"/>
              <a:t>уровень</a:t>
            </a:r>
            <a:endParaRPr lang="ru-RU" dirty="0"/>
          </a:p>
        </p:txBody>
      </p:sp>
      <p:sp>
        <p:nvSpPr>
          <p:cNvPr id="6" name="Нижний колонтитул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b="0" i="0">
                <a:latin typeface="Archivo Regular" charset="0"/>
              </a:defRPr>
            </a:lvl1pPr>
          </a:lstStyle>
          <a:p>
            <a:endParaRPr lang="ru-RU" dirty="0"/>
          </a:p>
        </p:txBody>
      </p:sp>
      <p:sp>
        <p:nvSpPr>
          <p:cNvPr id="7" name="Номер слайда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b="0" i="0">
                <a:latin typeface="Archivo Regular" charset="0"/>
              </a:defRPr>
            </a:lvl1pPr>
          </a:lstStyle>
          <a:p>
            <a:fld id="{013FC40D-6FB9-1648-B027-EAD4E7DC4F2C}" type="slidenum">
              <a:rPr lang="ru-RU" smtClean="0"/>
              <a:pPr/>
              <a:t>‹#›</a:t>
            </a:fld>
            <a:endParaRPr lang="ru-RU" dirty="0"/>
          </a:p>
        </p:txBody>
      </p:sp>
    </p:spTree>
    <p:extLst>
      <p:ext uri="{BB962C8B-B14F-4D97-AF65-F5344CB8AC3E}">
        <p14:creationId xmlns:p14="http://schemas.microsoft.com/office/powerpoint/2010/main" val="4180741598"/>
      </p:ext>
    </p:extLst>
  </p:cSld>
  <p:clrMap bg1="lt1" tx1="dk1" bg2="lt2" tx2="dk2" accent1="accent1" accent2="accent2" accent3="accent3" accent4="accent4" accent5="accent5" accent6="accent6" hlink="hlink" folHlink="folHlink"/>
  <p:hf hdr="0" ftr="0" dt="0"/>
  <p:notesStyle>
    <a:lvl1pPr marL="0" algn="l" defTabSz="1219047" rtl="0" eaLnBrk="1" latinLnBrk="0" hangingPunct="1">
      <a:defRPr sz="3200" b="0" i="0" kern="1200">
        <a:solidFill>
          <a:schemeClr val="tx1"/>
        </a:solidFill>
        <a:latin typeface="Archivo Regular" charset="0"/>
        <a:ea typeface="+mn-ea"/>
        <a:cs typeface="+mn-cs"/>
      </a:defRPr>
    </a:lvl1pPr>
    <a:lvl2pPr marL="1219047" algn="l" defTabSz="1219047" rtl="0" eaLnBrk="1" latinLnBrk="0" hangingPunct="1">
      <a:defRPr sz="3200" b="0" i="0" kern="1200">
        <a:solidFill>
          <a:schemeClr val="tx1"/>
        </a:solidFill>
        <a:latin typeface="Archivo Regular" charset="0"/>
        <a:ea typeface="+mn-ea"/>
        <a:cs typeface="+mn-cs"/>
      </a:defRPr>
    </a:lvl2pPr>
    <a:lvl3pPr marL="2438092" algn="l" defTabSz="1219047" rtl="0" eaLnBrk="1" latinLnBrk="0" hangingPunct="1">
      <a:defRPr sz="3200" b="0" i="0" kern="1200">
        <a:solidFill>
          <a:schemeClr val="tx1"/>
        </a:solidFill>
        <a:latin typeface="Archivo Regular" charset="0"/>
        <a:ea typeface="+mn-ea"/>
        <a:cs typeface="+mn-cs"/>
      </a:defRPr>
    </a:lvl3pPr>
    <a:lvl4pPr marL="3657139" algn="l" defTabSz="1219047" rtl="0" eaLnBrk="1" latinLnBrk="0" hangingPunct="1">
      <a:defRPr sz="3200" b="0" i="0" kern="1200">
        <a:solidFill>
          <a:schemeClr val="tx1"/>
        </a:solidFill>
        <a:latin typeface="Archivo Regular" charset="0"/>
        <a:ea typeface="+mn-ea"/>
        <a:cs typeface="+mn-cs"/>
      </a:defRPr>
    </a:lvl4pPr>
    <a:lvl5pPr marL="4876186" algn="l" defTabSz="1219047" rtl="0" eaLnBrk="1" latinLnBrk="0" hangingPunct="1">
      <a:defRPr sz="3200" b="0" i="0" kern="1200">
        <a:solidFill>
          <a:schemeClr val="tx1"/>
        </a:solidFill>
        <a:latin typeface="Archivo Regular" charset="0"/>
        <a:ea typeface="+mn-ea"/>
        <a:cs typeface="+mn-cs"/>
      </a:defRPr>
    </a:lvl5pPr>
    <a:lvl6pPr marL="6095230" algn="l" defTabSz="1219047" rtl="0" eaLnBrk="1" latinLnBrk="0" hangingPunct="1">
      <a:defRPr sz="3200" kern="1200">
        <a:solidFill>
          <a:schemeClr val="tx1"/>
        </a:solidFill>
        <a:latin typeface="+mn-lt"/>
        <a:ea typeface="+mn-ea"/>
        <a:cs typeface="+mn-cs"/>
      </a:defRPr>
    </a:lvl6pPr>
    <a:lvl7pPr marL="7314277" algn="l" defTabSz="1219047" rtl="0" eaLnBrk="1" latinLnBrk="0" hangingPunct="1">
      <a:defRPr sz="3200" kern="1200">
        <a:solidFill>
          <a:schemeClr val="tx1"/>
        </a:solidFill>
        <a:latin typeface="+mn-lt"/>
        <a:ea typeface="+mn-ea"/>
        <a:cs typeface="+mn-cs"/>
      </a:defRPr>
    </a:lvl7pPr>
    <a:lvl8pPr marL="8533324" algn="l" defTabSz="1219047" rtl="0" eaLnBrk="1" latinLnBrk="0" hangingPunct="1">
      <a:defRPr sz="3200" kern="1200">
        <a:solidFill>
          <a:schemeClr val="tx1"/>
        </a:solidFill>
        <a:latin typeface="+mn-lt"/>
        <a:ea typeface="+mn-ea"/>
        <a:cs typeface="+mn-cs"/>
      </a:defRPr>
    </a:lvl8pPr>
    <a:lvl9pPr marL="9752371" algn="l" defTabSz="1219047"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FC40D-6FB9-1648-B027-EAD4E7DC4F2C}" type="slidenum">
              <a:rPr lang="ru-RU" smtClean="0"/>
              <a:pPr/>
              <a:t>17</a:t>
            </a:fld>
            <a:endParaRPr lang="ru-RU" dirty="0"/>
          </a:p>
        </p:txBody>
      </p:sp>
    </p:spTree>
    <p:extLst>
      <p:ext uri="{BB962C8B-B14F-4D97-AF65-F5344CB8AC3E}">
        <p14:creationId xmlns:p14="http://schemas.microsoft.com/office/powerpoint/2010/main" val="1446843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FC40D-6FB9-1648-B027-EAD4E7DC4F2C}" type="slidenum">
              <a:rPr lang="ru-RU" smtClean="0"/>
              <a:pPr/>
              <a:t>18</a:t>
            </a:fld>
            <a:endParaRPr lang="ru-RU" dirty="0"/>
          </a:p>
        </p:txBody>
      </p:sp>
    </p:spTree>
    <p:extLst>
      <p:ext uri="{BB962C8B-B14F-4D97-AF65-F5344CB8AC3E}">
        <p14:creationId xmlns:p14="http://schemas.microsoft.com/office/powerpoint/2010/main" val="3502480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Gold Angle">
    <p:spTree>
      <p:nvGrpSpPr>
        <p:cNvPr id="1" name=""/>
        <p:cNvGrpSpPr/>
        <p:nvPr/>
      </p:nvGrpSpPr>
      <p:grpSpPr>
        <a:xfrm>
          <a:off x="0" y="0"/>
          <a:ext cx="0" cy="0"/>
          <a:chOff x="0" y="0"/>
          <a:chExt cx="0" cy="0"/>
        </a:xfrm>
      </p:grpSpPr>
      <p:sp>
        <p:nvSpPr>
          <p:cNvPr id="16" name="Freeform 15"/>
          <p:cNvSpPr/>
          <p:nvPr userDrawn="1"/>
        </p:nvSpPr>
        <p:spPr>
          <a:xfrm>
            <a:off x="0" y="0"/>
            <a:ext cx="11127100" cy="13717588"/>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2940870" y="4496594"/>
            <a:ext cx="3851324" cy="4239228"/>
          </a:xfrm>
          <a:prstGeom prst="rect">
            <a:avLst/>
          </a:prstGeom>
        </p:spPr>
      </p:pic>
      <p:sp>
        <p:nvSpPr>
          <p:cNvPr id="2" name="Title 1"/>
          <p:cNvSpPr>
            <a:spLocks noGrp="1"/>
          </p:cNvSpPr>
          <p:nvPr userDrawn="1">
            <p:ph type="title" hasCustomPrompt="1"/>
          </p:nvPr>
        </p:nvSpPr>
        <p:spPr>
          <a:xfrm>
            <a:off x="12120786" y="4592117"/>
            <a:ext cx="10369152" cy="2693045"/>
          </a:xfrm>
        </p:spPr>
        <p:txBody>
          <a:bodyPr anchor="b" anchorCtr="0"/>
          <a:lstStyle>
            <a:lvl1pPr>
              <a:defRPr b="1" i="0" cap="all" normalizeH="0" baseline="0">
                <a:latin typeface="Franklin Gothic Demi" panose="020B0603020102020204" pitchFamily="34" charset="0"/>
              </a:defRPr>
            </a:lvl1pPr>
          </a:lstStyle>
          <a:p>
            <a:r>
              <a:rPr lang="en-US" dirty="0"/>
              <a:t>CLICK TO EDIT TITLE</a:t>
            </a:r>
          </a:p>
        </p:txBody>
      </p:sp>
      <p:sp>
        <p:nvSpPr>
          <p:cNvPr id="6" name="Text Placeholder 5"/>
          <p:cNvSpPr>
            <a:spLocks noGrp="1"/>
          </p:cNvSpPr>
          <p:nvPr userDrawn="1">
            <p:ph type="body" sz="quarter" idx="10" hasCustomPrompt="1"/>
          </p:nvPr>
        </p:nvSpPr>
        <p:spPr>
          <a:xfrm>
            <a:off x="12120786" y="7573194"/>
            <a:ext cx="10369152" cy="1800200"/>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extLst>
      <p:ext uri="{BB962C8B-B14F-4D97-AF65-F5344CB8AC3E}">
        <p14:creationId xmlns:p14="http://schemas.microsoft.com/office/powerpoint/2010/main" val="3886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Lst>
  </p:timing>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711825" y="5715794"/>
            <a:ext cx="17066145" cy="5181600"/>
          </a:xfrm>
        </p:spPr>
        <p:txBody>
          <a:bodyPr numCol="3" spcCol="914400"/>
          <a:lstStyle>
            <a:lvl1pPr marL="0" marR="0" indent="0" algn="l" defTabSz="2438462" rtl="0" eaLnBrk="1" fontAlgn="auto" latinLnBrk="0" hangingPunct="1">
              <a:lnSpc>
                <a:spcPts val="4300"/>
              </a:lnSpc>
              <a:spcBef>
                <a:spcPts val="0"/>
              </a:spcBef>
              <a:spcAft>
                <a:spcPts val="2500"/>
              </a:spcAft>
              <a:buClrTx/>
              <a:buSzTx/>
              <a:buFont typeface="Arial" panose="020B0604020202020204" pitchFamily="34" charset="0"/>
              <a:buNone/>
              <a:tabLst/>
              <a:defRPr lang="en-US" sz="28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a:t>
            </a:r>
            <a:endParaRPr lang="en-US" dirty="0">
              <a:effectLst/>
              <a:latin typeface="Helvetica" charset="0"/>
            </a:endParaRPr>
          </a:p>
          <a:p>
            <a:endParaRPr lang="en-US" dirty="0">
              <a:effectLst/>
              <a:latin typeface="Helvetica" charset="0"/>
            </a:endParaRPr>
          </a:p>
        </p:txBody>
      </p:sp>
      <p:sp>
        <p:nvSpPr>
          <p:cNvPr id="6" name="Title 1"/>
          <p:cNvSpPr>
            <a:spLocks noGrp="1"/>
          </p:cNvSpPr>
          <p:nvPr>
            <p:ph type="title" hasCustomPrompt="1"/>
          </p:nvPr>
        </p:nvSpPr>
        <p:spPr>
          <a:xfrm>
            <a:off x="1292454" y="2521471"/>
            <a:ext cx="21032788" cy="1218282"/>
          </a:xfrm>
        </p:spPr>
        <p:txBody>
          <a:bodyPr/>
          <a:lstStyle/>
          <a:p>
            <a:r>
              <a:rPr lang="en-US" dirty="0"/>
              <a:t>CLICK TO ADD HEADLINE</a:t>
            </a:r>
          </a:p>
        </p:txBody>
      </p:sp>
      <p:sp>
        <p:nvSpPr>
          <p:cNvPr id="8"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9" name="Text Placeholder 4"/>
          <p:cNvSpPr>
            <a:spLocks noGrp="1"/>
          </p:cNvSpPr>
          <p:nvPr>
            <p:ph type="body" sz="quarter" idx="12" hasCustomPrompt="1"/>
          </p:nvPr>
        </p:nvSpPr>
        <p:spPr>
          <a:xfrm>
            <a:off x="5711825" y="11506994"/>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Grid One">
    <p:spTree>
      <p:nvGrpSpPr>
        <p:cNvPr id="1" name=""/>
        <p:cNvGrpSpPr/>
        <p:nvPr/>
      </p:nvGrpSpPr>
      <p:grpSpPr>
        <a:xfrm>
          <a:off x="0" y="0"/>
          <a:ext cx="0" cy="0"/>
          <a:chOff x="0" y="0"/>
          <a:chExt cx="0" cy="0"/>
        </a:xfrm>
      </p:grpSpPr>
      <p:sp>
        <p:nvSpPr>
          <p:cNvPr id="7" name="Прямоугольник 6"/>
          <p:cNvSpPr/>
          <p:nvPr userDrawn="1"/>
        </p:nvSpPr>
        <p:spPr>
          <a:xfrm flipH="1">
            <a:off x="17821142" y="0"/>
            <a:ext cx="6564449" cy="6858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0" name="Прямоугольник 9"/>
          <p:cNvSpPr/>
          <p:nvPr userDrawn="1"/>
        </p:nvSpPr>
        <p:spPr>
          <a:xfrm flipH="1">
            <a:off x="11256690" y="0"/>
            <a:ext cx="6564449" cy="6858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flipH="1">
            <a:off x="11256690" y="6858794"/>
            <a:ext cx="6564449"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2" name="Title 1"/>
          <p:cNvSpPr>
            <a:spLocks noGrp="1"/>
          </p:cNvSpPr>
          <p:nvPr>
            <p:ph type="title" hasCustomPrompt="1"/>
          </p:nvPr>
        </p:nvSpPr>
        <p:spPr>
          <a:xfrm>
            <a:off x="1292454" y="2521471"/>
            <a:ext cx="8812108" cy="2462213"/>
          </a:xfrm>
        </p:spPr>
        <p:txBody>
          <a:bodyPr/>
          <a:lstStyle>
            <a:lvl1pPr>
              <a:defRPr sz="8000" b="1">
                <a:solidFill>
                  <a:schemeClr val="accent3"/>
                </a:solidFill>
              </a:defRPr>
            </a:lvl1pPr>
          </a:lstStyle>
          <a:p>
            <a:r>
              <a:rPr lang="en-US" dirty="0"/>
              <a:t>CLICK TO ADD HEADLINE</a:t>
            </a:r>
          </a:p>
        </p:txBody>
      </p:sp>
      <p:sp>
        <p:nvSpPr>
          <p:cNvPr id="13" name="Text Placeholder 9"/>
          <p:cNvSpPr>
            <a:spLocks noGrp="1"/>
          </p:cNvSpPr>
          <p:nvPr>
            <p:ph type="body" sz="quarter" idx="11" hasCustomPrompt="1"/>
          </p:nvPr>
        </p:nvSpPr>
        <p:spPr>
          <a:xfrm>
            <a:off x="1292455" y="5411004"/>
            <a:ext cx="7948011" cy="4757713"/>
          </a:xfrm>
        </p:spPr>
        <p:txBody>
          <a:bodyPr/>
          <a:lstStyle>
            <a:lvl1pPr marL="0" indent="0">
              <a:buNone/>
              <a:defRPr lang="en-US" sz="3300"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4" name="Text Placeholder 9"/>
          <p:cNvSpPr>
            <a:spLocks noGrp="1"/>
          </p:cNvSpPr>
          <p:nvPr>
            <p:ph type="body" sz="quarter" idx="12" hasCustomPrompt="1"/>
          </p:nvPr>
        </p:nvSpPr>
        <p:spPr>
          <a:xfrm>
            <a:off x="12120786" y="7789861"/>
            <a:ext cx="4824536" cy="4962897"/>
          </a:xfrm>
        </p:spPr>
        <p:txBody>
          <a:bodyPr numCol="1" spcCol="914400"/>
          <a:lstStyle>
            <a:lvl1pPr marL="0" indent="0">
              <a:lnSpc>
                <a:spcPts val="4300"/>
              </a:lnSpc>
              <a:buNone/>
              <a:defRPr lang="en-US" sz="2500"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9" name="Text Placeholder 9"/>
          <p:cNvSpPr>
            <a:spLocks noGrp="1"/>
          </p:cNvSpPr>
          <p:nvPr>
            <p:ph type="body" sz="quarter" idx="13" hasCustomPrompt="1"/>
          </p:nvPr>
        </p:nvSpPr>
        <p:spPr>
          <a:xfrm>
            <a:off x="18757243" y="7789861"/>
            <a:ext cx="4824536" cy="4962897"/>
          </a:xfrm>
        </p:spPr>
        <p:txBody>
          <a:bodyPr numCol="1" spcCol="914400"/>
          <a:lstStyle>
            <a:lvl1pPr marL="0" indent="0">
              <a:lnSpc>
                <a:spcPts val="4300"/>
              </a:lnSpc>
              <a:buNone/>
              <a:defRPr lang="en-US" sz="2500"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0" name="Text Placeholder 9"/>
          <p:cNvSpPr>
            <a:spLocks noGrp="1"/>
          </p:cNvSpPr>
          <p:nvPr>
            <p:ph type="body" sz="quarter" idx="14" hasCustomPrompt="1"/>
          </p:nvPr>
        </p:nvSpPr>
        <p:spPr>
          <a:xfrm>
            <a:off x="12120786" y="947949"/>
            <a:ext cx="4824536" cy="4962897"/>
          </a:xfrm>
        </p:spPr>
        <p:txBody>
          <a:bodyPr numCol="1" spcCol="914400"/>
          <a:lstStyle>
            <a:lvl1pPr marL="0" indent="0">
              <a:lnSpc>
                <a:spcPts val="4300"/>
              </a:lnSpc>
              <a:buNone/>
              <a:defRPr lang="en-US" sz="2500" b="0" i="0" smtClean="0">
                <a:solidFill>
                  <a:schemeClr val="bg1"/>
                </a:solidFill>
                <a:effectLst/>
                <a:latin typeface="Franklin Gothic Book" panose="020B0503020102020204" pitchFamily="34" charset="0"/>
                <a:cs typeface="Arial" panose="020B06040202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1" name="Text Placeholder 9"/>
          <p:cNvSpPr>
            <a:spLocks noGrp="1"/>
          </p:cNvSpPr>
          <p:nvPr>
            <p:ph type="body" sz="quarter" idx="15" hasCustomPrompt="1"/>
          </p:nvPr>
        </p:nvSpPr>
        <p:spPr>
          <a:xfrm>
            <a:off x="18757243" y="947949"/>
            <a:ext cx="4824536" cy="4962897"/>
          </a:xfrm>
        </p:spPr>
        <p:txBody>
          <a:bodyPr numCol="1" spcCol="914400"/>
          <a:lstStyle>
            <a:lvl1pPr marL="0" indent="0">
              <a:lnSpc>
                <a:spcPts val="4300"/>
              </a:lnSpc>
              <a:buNone/>
              <a:defRPr lang="en-US" sz="25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1" name="Text Placeholder 4"/>
          <p:cNvSpPr>
            <a:spLocks noGrp="1"/>
          </p:cNvSpPr>
          <p:nvPr>
            <p:ph type="body" sz="quarter" idx="16" hasCustomPrompt="1"/>
          </p:nvPr>
        </p:nvSpPr>
        <p:spPr>
          <a:xfrm>
            <a:off x="1292454" y="10579898"/>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Grid Two">
    <p:spTree>
      <p:nvGrpSpPr>
        <p:cNvPr id="1" name=""/>
        <p:cNvGrpSpPr/>
        <p:nvPr/>
      </p:nvGrpSpPr>
      <p:grpSpPr>
        <a:xfrm>
          <a:off x="0" y="0"/>
          <a:ext cx="0" cy="0"/>
          <a:chOff x="0" y="0"/>
          <a:chExt cx="0" cy="0"/>
        </a:xfrm>
      </p:grpSpPr>
      <p:sp>
        <p:nvSpPr>
          <p:cNvPr id="15" name="Текст 3"/>
          <p:cNvSpPr>
            <a:spLocks noGrp="1"/>
          </p:cNvSpPr>
          <p:nvPr>
            <p:ph type="body" sz="quarter" idx="14" hasCustomPrompt="1"/>
          </p:nvPr>
        </p:nvSpPr>
        <p:spPr>
          <a:xfrm>
            <a:off x="1419214" y="6996938"/>
            <a:ext cx="6268502" cy="5262457"/>
          </a:xfrm>
          <a:prstGeom prst="rect">
            <a:avLst/>
          </a:prstGeom>
        </p:spPr>
        <p:txBody>
          <a:bodyPr/>
          <a:lstStyle>
            <a:lvl1pPr>
              <a:defRPr lang="en-US" sz="2200" b="0" i="0" baseline="0" dirty="0">
                <a:solidFill>
                  <a:schemeClr val="tx2"/>
                </a:solidFill>
                <a:latin typeface="Archivo Regular" charset="0"/>
                <a:ea typeface="Archivo Regular" charset="0"/>
                <a:cs typeface="Archivo Regular" charset="0"/>
              </a:defRPr>
            </a:lvl1pPr>
          </a:lstStyle>
          <a:p>
            <a:pPr marL="0" lvl="0" indent="0">
              <a:lnSpc>
                <a:spcPct val="150000"/>
              </a:lnSpc>
              <a:buNone/>
            </a:pPr>
            <a:r>
              <a:rPr lang="en-US" dirty="0"/>
              <a:t>Example text</a:t>
            </a:r>
          </a:p>
        </p:txBody>
      </p:sp>
      <p:sp>
        <p:nvSpPr>
          <p:cNvPr id="7" name="Прямоугольник 6"/>
          <p:cNvSpPr/>
          <p:nvPr userDrawn="1"/>
        </p:nvSpPr>
        <p:spPr>
          <a:xfrm rot="10800000" flipH="1">
            <a:off x="0" y="6858794"/>
            <a:ext cx="12192794" cy="6858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0" name="Прямоугольник 9"/>
          <p:cNvSpPr/>
          <p:nvPr userDrawn="1"/>
        </p:nvSpPr>
        <p:spPr>
          <a:xfrm rot="10800000" flipH="1">
            <a:off x="12192794" y="6858794"/>
            <a:ext cx="12192794" cy="6858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rot="10800000" flipH="1">
            <a:off x="12192794" y="0"/>
            <a:ext cx="12192794"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4" name="Text Placeholder 9"/>
          <p:cNvSpPr>
            <a:spLocks noGrp="1"/>
          </p:cNvSpPr>
          <p:nvPr>
            <p:ph type="body" sz="quarter" idx="11" hasCustomPrompt="1"/>
          </p:nvPr>
        </p:nvSpPr>
        <p:spPr>
          <a:xfrm>
            <a:off x="1419210" y="8154938"/>
            <a:ext cx="8829368" cy="4078039"/>
          </a:xfrm>
        </p:spPr>
        <p:txBody>
          <a:bodyPr/>
          <a:lstStyle>
            <a:lvl1pPr marL="0" indent="0">
              <a:buNone/>
              <a:defRPr lang="en-US" sz="33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6" name="Text Placeholder 9"/>
          <p:cNvSpPr>
            <a:spLocks noGrp="1"/>
          </p:cNvSpPr>
          <p:nvPr>
            <p:ph type="body" sz="quarter" idx="15" hasCustomPrompt="1"/>
          </p:nvPr>
        </p:nvSpPr>
        <p:spPr>
          <a:xfrm>
            <a:off x="13776970" y="8154938"/>
            <a:ext cx="8829368" cy="4078039"/>
          </a:xfrm>
        </p:spPr>
        <p:txBody>
          <a:bodyPr/>
          <a:lstStyle>
            <a:lvl1pPr marL="0" indent="0">
              <a:buNone/>
              <a:defRPr lang="en-US" sz="33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7" name="Text Placeholder 9"/>
          <p:cNvSpPr>
            <a:spLocks noGrp="1"/>
          </p:cNvSpPr>
          <p:nvPr>
            <p:ph type="body" sz="quarter" idx="16" hasCustomPrompt="1"/>
          </p:nvPr>
        </p:nvSpPr>
        <p:spPr>
          <a:xfrm>
            <a:off x="13776970" y="1386186"/>
            <a:ext cx="8829368" cy="4078039"/>
          </a:xfrm>
        </p:spPr>
        <p:txBody>
          <a:bodyPr/>
          <a:lstStyle>
            <a:lvl1pPr marL="0" indent="0">
              <a:buNone/>
              <a:defRPr lang="en-US" sz="3300"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3" name="Title 2"/>
          <p:cNvSpPr>
            <a:spLocks noGrp="1"/>
          </p:cNvSpPr>
          <p:nvPr>
            <p:ph type="title" hasCustomPrompt="1"/>
          </p:nvPr>
        </p:nvSpPr>
        <p:spPr>
          <a:xfrm>
            <a:off x="1319586" y="2521470"/>
            <a:ext cx="10180260" cy="2436564"/>
          </a:xfrm>
        </p:spPr>
        <p:txBody>
          <a:bodyPr/>
          <a:lstStyle>
            <a:lvl1pPr>
              <a:defRPr sz="8000"/>
            </a:lvl1pPr>
          </a:lstStyle>
          <a:p>
            <a:r>
              <a:rPr lang="en-US" dirty="0"/>
              <a:t>CLICK TO ADD HEADLINE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Grid Three">
    <p:spTree>
      <p:nvGrpSpPr>
        <p:cNvPr id="1" name=""/>
        <p:cNvGrpSpPr/>
        <p:nvPr/>
      </p:nvGrpSpPr>
      <p:grpSpPr>
        <a:xfrm>
          <a:off x="0" y="0"/>
          <a:ext cx="0" cy="0"/>
          <a:chOff x="0" y="0"/>
          <a:chExt cx="0" cy="0"/>
        </a:xfrm>
      </p:grpSpPr>
      <p:sp>
        <p:nvSpPr>
          <p:cNvPr id="10" name="Прямоугольник 9"/>
          <p:cNvSpPr/>
          <p:nvPr userDrawn="1"/>
        </p:nvSpPr>
        <p:spPr>
          <a:xfrm rot="10800000">
            <a:off x="0" y="6858794"/>
            <a:ext cx="12192794"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rot="10800000" flipH="1">
            <a:off x="12192794" y="0"/>
            <a:ext cx="12192794" cy="13717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9" name="Text Placeholder 9"/>
          <p:cNvSpPr>
            <a:spLocks noGrp="1"/>
          </p:cNvSpPr>
          <p:nvPr>
            <p:ph type="body" sz="quarter" idx="11" hasCustomPrompt="1"/>
          </p:nvPr>
        </p:nvSpPr>
        <p:spPr>
          <a:xfrm>
            <a:off x="1419210" y="8154938"/>
            <a:ext cx="8829368" cy="4078039"/>
          </a:xfrm>
        </p:spPr>
        <p:txBody>
          <a:bodyPr/>
          <a:lstStyle>
            <a:lvl1pPr marL="0" indent="0">
              <a:buNone/>
              <a:defRPr lang="en-US" sz="3300"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1" name="Text Placeholder 9"/>
          <p:cNvSpPr>
            <a:spLocks noGrp="1"/>
          </p:cNvSpPr>
          <p:nvPr>
            <p:ph type="body" sz="quarter" idx="12" hasCustomPrompt="1"/>
          </p:nvPr>
        </p:nvSpPr>
        <p:spPr>
          <a:xfrm>
            <a:off x="13876825" y="1992287"/>
            <a:ext cx="8829368" cy="9515425"/>
          </a:xfrm>
        </p:spPr>
        <p:txBody>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r>
              <a:rPr lang="en-US" dirty="0">
                <a:effectLst/>
                <a:latin typeface="Helvetica" charset="0"/>
              </a:rPr>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a:t>
            </a:r>
            <a:endParaRPr lang="en-US" dirty="0">
              <a:effectLst/>
              <a:latin typeface="Helvetica" charset="0"/>
            </a:endParaRPr>
          </a:p>
        </p:txBody>
      </p:sp>
      <p:sp>
        <p:nvSpPr>
          <p:cNvPr id="7" name="Title 2"/>
          <p:cNvSpPr>
            <a:spLocks noGrp="1"/>
          </p:cNvSpPr>
          <p:nvPr>
            <p:ph type="title" hasCustomPrompt="1"/>
          </p:nvPr>
        </p:nvSpPr>
        <p:spPr>
          <a:xfrm>
            <a:off x="1319586" y="2521470"/>
            <a:ext cx="10180260" cy="2436564"/>
          </a:xfrm>
        </p:spPr>
        <p:txBody>
          <a:bodyPr/>
          <a:lstStyle>
            <a:lvl1pPr>
              <a:defRPr sz="8000"/>
            </a:lvl1pPr>
          </a:lstStyle>
          <a:p>
            <a:r>
              <a:rPr lang="en-US" dirty="0"/>
              <a:t>CLICK TO ADD HEADLINE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One Column Text">
    <p:bg>
      <p:bgPr>
        <a:solidFill>
          <a:srgbClr val="FFFFFF">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HEADLINE</a:t>
            </a:r>
          </a:p>
        </p:txBody>
      </p:sp>
      <p:sp>
        <p:nvSpPr>
          <p:cNvPr id="4"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10" name="Text Placeholder 9"/>
          <p:cNvSpPr>
            <a:spLocks noGrp="1"/>
          </p:cNvSpPr>
          <p:nvPr>
            <p:ph type="body" sz="quarter" idx="11" hasCustomPrompt="1"/>
          </p:nvPr>
        </p:nvSpPr>
        <p:spPr>
          <a:xfrm>
            <a:off x="5711825" y="5922690"/>
            <a:ext cx="15986025" cy="4078039"/>
          </a:xfrm>
        </p:spPr>
        <p:txBody>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volorit</a:t>
            </a:r>
            <a:r>
              <a:rPr lang="en-US" dirty="0"/>
              <a:t> </a:t>
            </a:r>
            <a:r>
              <a:rPr lang="en-US" dirty="0" err="1"/>
              <a:t>iorem</a:t>
            </a:r>
            <a:r>
              <a:rPr lang="en-US" dirty="0"/>
              <a:t>.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t>
            </a:r>
          </a:p>
        </p:txBody>
      </p:sp>
    </p:spTree>
    <p:extLst>
      <p:ext uri="{BB962C8B-B14F-4D97-AF65-F5344CB8AC3E}">
        <p14:creationId xmlns:p14="http://schemas.microsoft.com/office/powerpoint/2010/main" val="139027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Intro Full Photo">
    <p:spTree>
      <p:nvGrpSpPr>
        <p:cNvPr id="1" name=""/>
        <p:cNvGrpSpPr/>
        <p:nvPr/>
      </p:nvGrpSpPr>
      <p:grpSpPr>
        <a:xfrm>
          <a:off x="0" y="0"/>
          <a:ext cx="0" cy="0"/>
          <a:chOff x="0" y="0"/>
          <a:chExt cx="0" cy="0"/>
        </a:xfrm>
      </p:grpSpPr>
      <p:sp>
        <p:nvSpPr>
          <p:cNvPr id="7" name="Picture Placeholder 5"/>
          <p:cNvSpPr>
            <a:spLocks noGrp="1"/>
          </p:cNvSpPr>
          <p:nvPr>
            <p:ph type="pic" sz="quarter" idx="20"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2500"/>
              </a:lnSpc>
              <a:spcBef>
                <a:spcPts val="0"/>
              </a:spcBef>
              <a:buNone/>
              <a:defRPr sz="180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33" name="Title 32"/>
          <p:cNvSpPr>
            <a:spLocks noGrp="1"/>
          </p:cNvSpPr>
          <p:nvPr>
            <p:ph type="title" hasCustomPrompt="1"/>
          </p:nvPr>
        </p:nvSpPr>
        <p:spPr>
          <a:xfrm>
            <a:off x="0" y="7650882"/>
            <a:ext cx="24385588" cy="1800493"/>
          </a:xfrm>
        </p:spPr>
        <p:txBody>
          <a:bodyPr anchor="b" anchorCtr="0"/>
          <a:lstStyle>
            <a:lvl1pPr algn="ctr">
              <a:defRPr>
                <a:ln>
                  <a:noFill/>
                </a:ln>
                <a:solidFill>
                  <a:schemeClr val="bg1"/>
                </a:solidFill>
                <a:effectLst/>
              </a:defRPr>
            </a:lvl1pPr>
          </a:lstStyle>
          <a:p>
            <a:r>
              <a:rPr lang="en-US" dirty="0"/>
              <a:t>CLICK TO EDIT</a:t>
            </a:r>
          </a:p>
        </p:txBody>
      </p:sp>
      <p:sp>
        <p:nvSpPr>
          <p:cNvPr id="40" name="Text Placeholder 39"/>
          <p:cNvSpPr>
            <a:spLocks noGrp="1"/>
          </p:cNvSpPr>
          <p:nvPr>
            <p:ph type="body" sz="quarter" idx="21" hasCustomPrompt="1"/>
          </p:nvPr>
        </p:nvSpPr>
        <p:spPr>
          <a:xfrm>
            <a:off x="0" y="9434826"/>
            <a:ext cx="24385588" cy="1107996"/>
          </a:xfrm>
        </p:spPr>
        <p:txBody>
          <a:bodyPr wrap="square">
            <a:spAutoFit/>
          </a:bodyPr>
          <a:lstStyle>
            <a:lvl1pPr algn="ctr">
              <a:defRPr cap="all"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Intro White">
    <p:spTree>
      <p:nvGrpSpPr>
        <p:cNvPr id="1" name=""/>
        <p:cNvGrpSpPr/>
        <p:nvPr/>
      </p:nvGrpSpPr>
      <p:grpSpPr>
        <a:xfrm>
          <a:off x="0" y="0"/>
          <a:ext cx="0" cy="0"/>
          <a:chOff x="0" y="0"/>
          <a:chExt cx="0" cy="0"/>
        </a:xfrm>
      </p:grpSpPr>
      <p:sp>
        <p:nvSpPr>
          <p:cNvPr id="8" name="Freeform 7"/>
          <p:cNvSpPr/>
          <p:nvPr userDrawn="1"/>
        </p:nvSpPr>
        <p:spPr>
          <a:xfrm rot="660000">
            <a:off x="-1256206" y="-419358"/>
            <a:ext cx="3042063" cy="14056875"/>
          </a:xfrm>
          <a:custGeom>
            <a:avLst/>
            <a:gdLst>
              <a:gd name="connsiteX0" fmla="*/ 0 w 3042063"/>
              <a:gd name="connsiteY0" fmla="*/ 591318 h 14056875"/>
              <a:gd name="connsiteX1" fmla="*/ 3042063 w 3042063"/>
              <a:gd name="connsiteY1" fmla="*/ 0 h 14056875"/>
              <a:gd name="connsiteX2" fmla="*/ 3042063 w 3042063"/>
              <a:gd name="connsiteY2" fmla="*/ 13974336 h 14056875"/>
              <a:gd name="connsiteX3" fmla="*/ 2617439 w 3042063"/>
              <a:gd name="connsiteY3" fmla="*/ 14056875 h 14056875"/>
              <a:gd name="connsiteX4" fmla="*/ 0 w 3042063"/>
              <a:gd name="connsiteY4" fmla="*/ 591318 h 1405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063" h="14056875">
                <a:moveTo>
                  <a:pt x="0" y="591318"/>
                </a:moveTo>
                <a:lnTo>
                  <a:pt x="3042063" y="0"/>
                </a:lnTo>
                <a:lnTo>
                  <a:pt x="3042063" y="13974336"/>
                </a:lnTo>
                <a:lnTo>
                  <a:pt x="2617439" y="14056875"/>
                </a:lnTo>
                <a:lnTo>
                  <a:pt x="0" y="591318"/>
                </a:lnTo>
                <a:close/>
              </a:path>
            </a:pathLst>
          </a:custGeom>
          <a:solidFill>
            <a:srgbClr val="FBC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2" name="Title 1"/>
          <p:cNvSpPr>
            <a:spLocks noGrp="1"/>
          </p:cNvSpPr>
          <p:nvPr>
            <p:ph type="title" hasCustomPrompt="1"/>
          </p:nvPr>
        </p:nvSpPr>
        <p:spPr/>
        <p:txBody>
          <a:bodyPr/>
          <a:lstStyle/>
          <a:p>
            <a:r>
              <a:rPr lang="en-US" dirty="0"/>
              <a:t>CLICK TO EDIT</a:t>
            </a:r>
          </a:p>
        </p:txBody>
      </p:sp>
      <p:sp>
        <p:nvSpPr>
          <p:cNvPr id="11" name="Text Placeholder 39"/>
          <p:cNvSpPr>
            <a:spLocks noGrp="1"/>
          </p:cNvSpPr>
          <p:nvPr>
            <p:ph type="body" sz="quarter" idx="21" hasCustomPrompt="1"/>
          </p:nvPr>
        </p:nvSpPr>
        <p:spPr>
          <a:xfrm>
            <a:off x="4847978" y="6786786"/>
            <a:ext cx="14545616" cy="1107996"/>
          </a:xfrm>
        </p:spPr>
        <p:txBody>
          <a:bodyPr>
            <a:spAutoFit/>
          </a:bodyPr>
          <a:lstStyle>
            <a:lvl1pPr>
              <a:defRPr baseline="0"/>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Intro Black">
    <p:bg>
      <p:bgPr>
        <a:solidFill>
          <a:schemeClr val="tx1"/>
        </a:solidFill>
        <a:effectLst/>
      </p:bgPr>
    </p:bg>
    <p:spTree>
      <p:nvGrpSpPr>
        <p:cNvPr id="1" name=""/>
        <p:cNvGrpSpPr/>
        <p:nvPr/>
      </p:nvGrpSpPr>
      <p:grpSpPr>
        <a:xfrm>
          <a:off x="0" y="0"/>
          <a:ext cx="0" cy="0"/>
          <a:chOff x="0" y="0"/>
          <a:chExt cx="0" cy="0"/>
        </a:xfrm>
      </p:grpSpPr>
      <p:sp>
        <p:nvSpPr>
          <p:cNvPr id="8" name="Freeform 7"/>
          <p:cNvSpPr/>
          <p:nvPr userDrawn="1"/>
        </p:nvSpPr>
        <p:spPr>
          <a:xfrm rot="660000">
            <a:off x="-1256206" y="-419358"/>
            <a:ext cx="3042063" cy="14056875"/>
          </a:xfrm>
          <a:custGeom>
            <a:avLst/>
            <a:gdLst>
              <a:gd name="connsiteX0" fmla="*/ 0 w 3042063"/>
              <a:gd name="connsiteY0" fmla="*/ 591318 h 14056875"/>
              <a:gd name="connsiteX1" fmla="*/ 3042063 w 3042063"/>
              <a:gd name="connsiteY1" fmla="*/ 0 h 14056875"/>
              <a:gd name="connsiteX2" fmla="*/ 3042063 w 3042063"/>
              <a:gd name="connsiteY2" fmla="*/ 13974336 h 14056875"/>
              <a:gd name="connsiteX3" fmla="*/ 2617439 w 3042063"/>
              <a:gd name="connsiteY3" fmla="*/ 14056875 h 14056875"/>
              <a:gd name="connsiteX4" fmla="*/ 0 w 3042063"/>
              <a:gd name="connsiteY4" fmla="*/ 591318 h 1405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063" h="14056875">
                <a:moveTo>
                  <a:pt x="0" y="591318"/>
                </a:moveTo>
                <a:lnTo>
                  <a:pt x="3042063" y="0"/>
                </a:lnTo>
                <a:lnTo>
                  <a:pt x="3042063" y="13974336"/>
                </a:lnTo>
                <a:lnTo>
                  <a:pt x="2617439" y="14056875"/>
                </a:lnTo>
                <a:lnTo>
                  <a:pt x="0" y="591318"/>
                </a:lnTo>
                <a:close/>
              </a:path>
            </a:pathLst>
          </a:custGeom>
          <a:solidFill>
            <a:srgbClr val="FBC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6" name="Title Placeholder 7"/>
          <p:cNvSpPr txBox="1">
            <a:spLocks/>
          </p:cNvSpPr>
          <p:nvPr userDrawn="1"/>
        </p:nvSpPr>
        <p:spPr>
          <a:xfrm>
            <a:off x="4919986" y="6138714"/>
            <a:ext cx="18218024" cy="1107996"/>
          </a:xfrm>
          <a:prstGeom prst="rect">
            <a:avLst/>
          </a:prstGeom>
        </p:spPr>
        <p:txBody>
          <a:bodyPr vert="horz" wrap="square" lIns="0" tIns="0" rIns="0" bIns="0" rtlCol="0" anchor="t" anchorCtr="0">
            <a:spAutoFit/>
          </a:bodyPr>
          <a:lstStyle>
            <a:lvl1pPr algn="l" defTabSz="2438462" rtl="0" eaLnBrk="1" latinLnBrk="0" hangingPunct="1">
              <a:spcBef>
                <a:spcPct val="0"/>
              </a:spcBef>
              <a:buNone/>
              <a:defRPr sz="11700" kern="1200">
                <a:solidFill>
                  <a:schemeClr val="tx1"/>
                </a:solidFill>
                <a:latin typeface="Archivo Black" charset="0"/>
                <a:ea typeface="Archivo Black" charset="0"/>
                <a:cs typeface="Archivo Black" charset="0"/>
              </a:defRPr>
            </a:lvl1pPr>
          </a:lstStyle>
          <a:p>
            <a:r>
              <a:rPr lang="en-US" sz="7200" dirty="0"/>
              <a:t>CLICK TO EDIT SUB HEADLINE</a:t>
            </a:r>
          </a:p>
        </p:txBody>
      </p:sp>
      <p:sp>
        <p:nvSpPr>
          <p:cNvPr id="3" name="Title 2"/>
          <p:cNvSpPr>
            <a:spLocks noGrp="1"/>
          </p:cNvSpPr>
          <p:nvPr>
            <p:ph type="title" hasCustomPrompt="1"/>
          </p:nvPr>
        </p:nvSpPr>
        <p:spPr>
          <a:xfrm>
            <a:off x="4847978" y="5002842"/>
            <a:ext cx="18218024" cy="1800493"/>
          </a:xfrm>
        </p:spPr>
        <p:txBody>
          <a:bodyPr/>
          <a:lstStyle>
            <a:lvl1pPr>
              <a:defRPr>
                <a:solidFill>
                  <a:schemeClr val="bg1"/>
                </a:solidFill>
              </a:defRPr>
            </a:lvl1pPr>
          </a:lstStyle>
          <a:p>
            <a:r>
              <a:rPr lang="en-US" dirty="0"/>
              <a:t>CLICK TO EDIT</a:t>
            </a:r>
          </a:p>
        </p:txBody>
      </p:sp>
      <p:sp>
        <p:nvSpPr>
          <p:cNvPr id="10" name="Text Placeholder 39"/>
          <p:cNvSpPr>
            <a:spLocks noGrp="1"/>
          </p:cNvSpPr>
          <p:nvPr>
            <p:ph type="body" sz="quarter" idx="21" hasCustomPrompt="1"/>
          </p:nvPr>
        </p:nvSpPr>
        <p:spPr>
          <a:xfrm>
            <a:off x="4847978" y="6786786"/>
            <a:ext cx="14545616" cy="1107996"/>
          </a:xfrm>
        </p:spPr>
        <p:txBody>
          <a:bodyPr>
            <a:spAutoFit/>
          </a:bodyPr>
          <a:lstStyle>
            <a:lvl1pPr>
              <a:defRPr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Intro Dark I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4" name="Text Placeholder 39"/>
          <p:cNvSpPr>
            <a:spLocks noGrp="1"/>
          </p:cNvSpPr>
          <p:nvPr>
            <p:ph type="body" sz="quarter" idx="21" hasCustomPrompt="1"/>
          </p:nvPr>
        </p:nvSpPr>
        <p:spPr>
          <a:xfrm>
            <a:off x="4847978" y="6786786"/>
            <a:ext cx="14545616" cy="1107996"/>
          </a:xfrm>
        </p:spPr>
        <p:txBody>
          <a:bodyPr>
            <a:spAutoFit/>
          </a:bodyPr>
          <a:lstStyle>
            <a:lvl1pPr>
              <a:defRPr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Intro Light I Pattern">
    <p:bg>
      <p:bgPr>
        <a:blipFill dpi="0" rotWithShape="1">
          <a:blip r:embed="rId2">
            <a:alphaModFix amt="53000"/>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3" name="Text Placeholder 39"/>
          <p:cNvSpPr>
            <a:spLocks noGrp="1"/>
          </p:cNvSpPr>
          <p:nvPr>
            <p:ph type="body" sz="quarter" idx="21" hasCustomPrompt="1"/>
          </p:nvPr>
        </p:nvSpPr>
        <p:spPr>
          <a:xfrm>
            <a:off x="4847978" y="6786786"/>
            <a:ext cx="14545616" cy="1107996"/>
          </a:xfrm>
        </p:spPr>
        <p:txBody>
          <a:bodyPr>
            <a:spAutoFit/>
          </a:bodyPr>
          <a:lstStyle>
            <a:lvl1pPr>
              <a:defRPr baseline="0"/>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Black Angle">
    <p:spTree>
      <p:nvGrpSpPr>
        <p:cNvPr id="1" name=""/>
        <p:cNvGrpSpPr/>
        <p:nvPr/>
      </p:nvGrpSpPr>
      <p:grpSpPr>
        <a:xfrm>
          <a:off x="0" y="0"/>
          <a:ext cx="0" cy="0"/>
          <a:chOff x="0" y="0"/>
          <a:chExt cx="0" cy="0"/>
        </a:xfrm>
      </p:grpSpPr>
      <p:sp>
        <p:nvSpPr>
          <p:cNvPr id="16" name="Freeform 15"/>
          <p:cNvSpPr/>
          <p:nvPr userDrawn="1"/>
        </p:nvSpPr>
        <p:spPr>
          <a:xfrm>
            <a:off x="0" y="0"/>
            <a:ext cx="11127100" cy="13717588"/>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stretch>
            <a:fillRect/>
          </a:stretch>
        </p:blipFill>
        <p:spPr>
          <a:xfrm>
            <a:off x="2903762" y="4489815"/>
            <a:ext cx="3918523" cy="4313195"/>
          </a:xfrm>
          <a:prstGeom prst="rect">
            <a:avLst/>
          </a:prstGeom>
        </p:spPr>
      </p:pic>
      <p:sp>
        <p:nvSpPr>
          <p:cNvPr id="3" name="Title 2"/>
          <p:cNvSpPr>
            <a:spLocks noGrp="1"/>
          </p:cNvSpPr>
          <p:nvPr>
            <p:ph type="title" hasCustomPrompt="1"/>
          </p:nvPr>
        </p:nvSpPr>
        <p:spPr>
          <a:xfrm>
            <a:off x="12120786" y="4572794"/>
            <a:ext cx="10297144" cy="2693045"/>
          </a:xfrm>
        </p:spPr>
        <p:txBody>
          <a:bodyPr anchor="b" anchorCtr="0"/>
          <a:lstStyle>
            <a:lvl1pPr>
              <a:defRPr b="1" cap="all" baseline="0">
                <a:solidFill>
                  <a:schemeClr val="accent3"/>
                </a:solidFill>
              </a:defRPr>
            </a:lvl1pPr>
          </a:lstStyle>
          <a:p>
            <a:r>
              <a:rPr lang="en-US" dirty="0"/>
              <a:t>CLICK TO EDIT TITLE</a:t>
            </a:r>
          </a:p>
        </p:txBody>
      </p:sp>
      <p:sp>
        <p:nvSpPr>
          <p:cNvPr id="8" name="Text Placeholder 5"/>
          <p:cNvSpPr>
            <a:spLocks noGrp="1"/>
          </p:cNvSpPr>
          <p:nvPr>
            <p:ph type="body" sz="quarter" idx="10" hasCustomPrompt="1"/>
          </p:nvPr>
        </p:nvSpPr>
        <p:spPr>
          <a:xfrm>
            <a:off x="12113939" y="7553871"/>
            <a:ext cx="10303991" cy="1800200"/>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6" name="Picture Placeholder 5"/>
          <p:cNvSpPr>
            <a:spLocks noGrp="1" noChangeAspect="1"/>
          </p:cNvSpPr>
          <p:nvPr>
            <p:ph type="pic" sz="quarter" idx="15" hasCustomPrompt="1"/>
          </p:nvPr>
        </p:nvSpPr>
        <p:spPr>
          <a:xfrm>
            <a:off x="0" y="0"/>
            <a:ext cx="13716000" cy="13716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Or, drag a photo on to this box.</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52490" y="3276547"/>
            <a:ext cx="8136904" cy="2049792"/>
          </a:xfrm>
        </p:spPr>
        <p:txBody>
          <a:bodyPr/>
          <a:lstStyle/>
          <a:p>
            <a:r>
              <a:rPr lang="en-US" dirty="0"/>
              <a:t>Click to edit Headline</a:t>
            </a:r>
          </a:p>
        </p:txBody>
      </p:sp>
      <p:sp>
        <p:nvSpPr>
          <p:cNvPr id="9" name="Text Placeholder 8"/>
          <p:cNvSpPr>
            <a:spLocks noGrp="1"/>
          </p:cNvSpPr>
          <p:nvPr>
            <p:ph type="body" sz="quarter" idx="16" hasCustomPrompt="1"/>
          </p:nvPr>
        </p:nvSpPr>
        <p:spPr>
          <a:xfrm>
            <a:off x="14982341" y="6463061"/>
            <a:ext cx="8137525" cy="3877985"/>
          </a:xfrm>
        </p:spPr>
        <p:txBody>
          <a:bodyPr/>
          <a:lstStyle>
            <a:lvl1pPr marL="0" indent="0">
              <a:buNone/>
              <a:defRPr baseline="0"/>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1" name="Text Placeholder 3"/>
          <p:cNvSpPr>
            <a:spLocks noGrp="1"/>
          </p:cNvSpPr>
          <p:nvPr>
            <p:ph type="body" sz="quarter" idx="10"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SUBHEAD</a:t>
            </a:r>
          </a:p>
        </p:txBody>
      </p:sp>
      <p:sp>
        <p:nvSpPr>
          <p:cNvPr id="8" name="Text Placeholder 4"/>
          <p:cNvSpPr>
            <a:spLocks noGrp="1"/>
          </p:cNvSpPr>
          <p:nvPr>
            <p:ph type="body" sz="quarter" idx="12" hasCustomPrompt="1"/>
          </p:nvPr>
        </p:nvSpPr>
        <p:spPr>
          <a:xfrm>
            <a:off x="14983135" y="10882058"/>
            <a:ext cx="6933406" cy="607795"/>
          </a:xfrm>
        </p:spPr>
        <p:txBody>
          <a:bodyPr/>
          <a:lstStyle>
            <a:lvl1pPr marL="457200" indent="-457200">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83801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Grid Large">
    <p:bg>
      <p:bgPr>
        <a:solidFill>
          <a:schemeClr val="bg1"/>
        </a:solidFill>
        <a:effectLst/>
      </p:bgPr>
    </p:bg>
    <p:spTree>
      <p:nvGrpSpPr>
        <p:cNvPr id="1" name=""/>
        <p:cNvGrpSpPr/>
        <p:nvPr/>
      </p:nvGrpSpPr>
      <p:grpSpPr>
        <a:xfrm>
          <a:off x="0" y="0"/>
          <a:ext cx="0" cy="0"/>
          <a:chOff x="0" y="0"/>
          <a:chExt cx="0" cy="0"/>
        </a:xfrm>
      </p:grpSpPr>
      <p:sp>
        <p:nvSpPr>
          <p:cNvPr id="8" name="Picture Placeholder 5"/>
          <p:cNvSpPr>
            <a:spLocks noGrp="1" noChangeAspect="1"/>
          </p:cNvSpPr>
          <p:nvPr>
            <p:ph type="pic" sz="quarter" idx="20" hasCustomPrompt="1"/>
          </p:nvPr>
        </p:nvSpPr>
        <p:spPr>
          <a:xfrm>
            <a:off x="0" y="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9" name="Picture Placeholder 5"/>
          <p:cNvSpPr>
            <a:spLocks noGrp="1" noChangeAspect="1"/>
          </p:cNvSpPr>
          <p:nvPr>
            <p:ph type="pic" sz="quarter" idx="21" hasCustomPrompt="1"/>
          </p:nvPr>
        </p:nvSpPr>
        <p:spPr>
          <a:xfrm>
            <a:off x="0" y="685800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10" name="Picture Placeholder 5"/>
          <p:cNvSpPr>
            <a:spLocks noGrp="1" noChangeAspect="1"/>
          </p:cNvSpPr>
          <p:nvPr>
            <p:ph type="pic" sz="quarter" idx="22" hasCustomPrompt="1"/>
          </p:nvPr>
        </p:nvSpPr>
        <p:spPr>
          <a:xfrm>
            <a:off x="6858000" y="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11" name="Picture Placeholder 5"/>
          <p:cNvSpPr>
            <a:spLocks noGrp="1" noChangeAspect="1"/>
          </p:cNvSpPr>
          <p:nvPr>
            <p:ph type="pic" sz="quarter" idx="23" hasCustomPrompt="1"/>
          </p:nvPr>
        </p:nvSpPr>
        <p:spPr>
          <a:xfrm>
            <a:off x="6858000" y="685800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35994" y="3276547"/>
            <a:ext cx="8136904" cy="2049792"/>
          </a:xfrm>
        </p:spPr>
        <p:txBody>
          <a:bodyPr/>
          <a:lstStyle/>
          <a:p>
            <a:r>
              <a:rPr lang="en-US" dirty="0"/>
              <a:t>Click to </a:t>
            </a:r>
            <a:r>
              <a:rPr lang="en-US"/>
              <a:t>edit Headline</a:t>
            </a:r>
            <a:endParaRPr lang="en-US" dirty="0"/>
          </a:p>
        </p:txBody>
      </p:sp>
      <p:sp>
        <p:nvSpPr>
          <p:cNvPr id="15" name="Text Placeholder 8"/>
          <p:cNvSpPr>
            <a:spLocks noGrp="1"/>
          </p:cNvSpPr>
          <p:nvPr>
            <p:ph type="body" sz="quarter" idx="16" hasCustomPrompt="1"/>
          </p:nvPr>
        </p:nvSpPr>
        <p:spPr>
          <a:xfrm>
            <a:off x="14982341" y="6463061"/>
            <a:ext cx="8137525" cy="3799566"/>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6" name="Text Placeholder 3"/>
          <p:cNvSpPr>
            <a:spLocks noGrp="1"/>
          </p:cNvSpPr>
          <p:nvPr>
            <p:ph type="body" sz="quarter" idx="10"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SUBHEAD</a:t>
            </a:r>
          </a:p>
        </p:txBody>
      </p:sp>
      <p:sp>
        <p:nvSpPr>
          <p:cNvPr id="12" name="Text Placeholder 4"/>
          <p:cNvSpPr>
            <a:spLocks noGrp="1"/>
          </p:cNvSpPr>
          <p:nvPr>
            <p:ph type="body" sz="quarter" idx="12" hasCustomPrompt="1"/>
          </p:nvPr>
        </p:nvSpPr>
        <p:spPr>
          <a:xfrm>
            <a:off x="14982341" y="10897394"/>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Grid With Text">
    <p:bg>
      <p:bgPr>
        <a:solidFill>
          <a:schemeClr val="bg1"/>
        </a:solidFill>
        <a:effectLst/>
      </p:bgPr>
    </p:bg>
    <p:spTree>
      <p:nvGrpSpPr>
        <p:cNvPr id="1" name=""/>
        <p:cNvGrpSpPr/>
        <p:nvPr/>
      </p:nvGrpSpPr>
      <p:grpSpPr>
        <a:xfrm>
          <a:off x="0" y="0"/>
          <a:ext cx="0" cy="0"/>
          <a:chOff x="0" y="0"/>
          <a:chExt cx="0" cy="0"/>
        </a:xfrm>
      </p:grpSpPr>
      <p:sp>
        <p:nvSpPr>
          <p:cNvPr id="13" name="Picture Placeholder 5"/>
          <p:cNvSpPr>
            <a:spLocks noGrp="1" noChangeAspect="1"/>
          </p:cNvSpPr>
          <p:nvPr>
            <p:ph type="pic" sz="quarter" idx="10" hasCustomPrompt="1"/>
          </p:nvPr>
        </p:nvSpPr>
        <p:spPr>
          <a:xfrm>
            <a:off x="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4" name="Picture Placeholder 5"/>
          <p:cNvSpPr>
            <a:spLocks noGrp="1" noChangeAspect="1"/>
          </p:cNvSpPr>
          <p:nvPr>
            <p:ph type="pic" sz="quarter" idx="11" hasCustomPrompt="1"/>
          </p:nvPr>
        </p:nvSpPr>
        <p:spPr>
          <a:xfrm>
            <a:off x="457200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5" name="Picture Placeholder 5"/>
          <p:cNvSpPr>
            <a:spLocks noGrp="1" noChangeAspect="1"/>
          </p:cNvSpPr>
          <p:nvPr>
            <p:ph type="pic" sz="quarter" idx="12" hasCustomPrompt="1"/>
          </p:nvPr>
        </p:nvSpPr>
        <p:spPr>
          <a:xfrm>
            <a:off x="914400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6" name="Picture Placeholder 5"/>
          <p:cNvSpPr>
            <a:spLocks noGrp="1" noChangeAspect="1"/>
          </p:cNvSpPr>
          <p:nvPr>
            <p:ph type="pic" sz="quarter" idx="15" hasCustomPrompt="1"/>
          </p:nvPr>
        </p:nvSpPr>
        <p:spPr>
          <a:xfrm>
            <a:off x="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7" name="Picture Placeholder 5"/>
          <p:cNvSpPr>
            <a:spLocks noGrp="1" noChangeAspect="1"/>
          </p:cNvSpPr>
          <p:nvPr>
            <p:ph type="pic" sz="quarter" idx="16" hasCustomPrompt="1"/>
          </p:nvPr>
        </p:nvSpPr>
        <p:spPr>
          <a:xfrm>
            <a:off x="457200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8" name="Picture Placeholder 5"/>
          <p:cNvSpPr>
            <a:spLocks noGrp="1" noChangeAspect="1"/>
          </p:cNvSpPr>
          <p:nvPr>
            <p:ph type="pic" sz="quarter" idx="17" hasCustomPrompt="1"/>
          </p:nvPr>
        </p:nvSpPr>
        <p:spPr>
          <a:xfrm>
            <a:off x="914400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9" name="Picture Placeholder 5"/>
          <p:cNvSpPr>
            <a:spLocks noGrp="1" noChangeAspect="1"/>
          </p:cNvSpPr>
          <p:nvPr>
            <p:ph type="pic" sz="quarter" idx="20" hasCustomPrompt="1"/>
          </p:nvPr>
        </p:nvSpPr>
        <p:spPr>
          <a:xfrm>
            <a:off x="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20" name="Picture Placeholder 5"/>
          <p:cNvSpPr>
            <a:spLocks noGrp="1" noChangeAspect="1"/>
          </p:cNvSpPr>
          <p:nvPr>
            <p:ph type="pic" sz="quarter" idx="21" hasCustomPrompt="1"/>
          </p:nvPr>
        </p:nvSpPr>
        <p:spPr>
          <a:xfrm>
            <a:off x="457200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21" name="Picture Placeholder 5"/>
          <p:cNvSpPr>
            <a:spLocks noGrp="1" noChangeAspect="1"/>
          </p:cNvSpPr>
          <p:nvPr>
            <p:ph type="pic" sz="quarter" idx="22" hasCustomPrompt="1"/>
          </p:nvPr>
        </p:nvSpPr>
        <p:spPr>
          <a:xfrm>
            <a:off x="914400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52490" y="3276547"/>
            <a:ext cx="8136904" cy="2049792"/>
          </a:xfrm>
        </p:spPr>
        <p:txBody>
          <a:bodyPr/>
          <a:lstStyle>
            <a:lvl1pPr>
              <a:defRPr b="1" baseline="0">
                <a:latin typeface="Franklin Gothic Demi" panose="020B0703020102020204" pitchFamily="34" charset="0"/>
              </a:defRPr>
            </a:lvl1pPr>
          </a:lstStyle>
          <a:p>
            <a:r>
              <a:rPr lang="en-US" dirty="0"/>
              <a:t>Click to edit Headline</a:t>
            </a:r>
          </a:p>
        </p:txBody>
      </p:sp>
      <p:sp>
        <p:nvSpPr>
          <p:cNvPr id="25" name="Text Placeholder 8"/>
          <p:cNvSpPr>
            <a:spLocks noGrp="1"/>
          </p:cNvSpPr>
          <p:nvPr>
            <p:ph type="body" sz="quarter" idx="23" hasCustomPrompt="1"/>
          </p:nvPr>
        </p:nvSpPr>
        <p:spPr>
          <a:xfrm>
            <a:off x="14982341" y="6463061"/>
            <a:ext cx="8137525" cy="3799566"/>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26" name="Text Placeholder 3"/>
          <p:cNvSpPr>
            <a:spLocks noGrp="1"/>
          </p:cNvSpPr>
          <p:nvPr>
            <p:ph type="body" sz="quarter" idx="24"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SUBHEAD</a:t>
            </a:r>
          </a:p>
        </p:txBody>
      </p:sp>
      <p:sp>
        <p:nvSpPr>
          <p:cNvPr id="22" name="Text Placeholder 4"/>
          <p:cNvSpPr>
            <a:spLocks noGrp="1"/>
          </p:cNvSpPr>
          <p:nvPr>
            <p:ph type="body" sz="quarter" idx="25" hasCustomPrompt="1"/>
          </p:nvPr>
        </p:nvSpPr>
        <p:spPr>
          <a:xfrm>
            <a:off x="14982341" y="10844335"/>
            <a:ext cx="6933406" cy="607795"/>
          </a:xfrm>
        </p:spPr>
        <p:txBody>
          <a:bodyPr/>
          <a:lstStyle>
            <a:lvl1pPr marL="457200" indent="-457200">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71658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16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Photo Grid">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743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35" name="Picture Placeholder 5"/>
          <p:cNvSpPr>
            <a:spLocks noGrp="1" noChangeAspect="1"/>
          </p:cNvSpPr>
          <p:nvPr>
            <p:ph type="pic" sz="quarter" idx="11" hasCustomPrompt="1"/>
          </p:nvPr>
        </p:nvSpPr>
        <p:spPr>
          <a:xfrm>
            <a:off x="5315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6" name="Picture Placeholder 5"/>
          <p:cNvSpPr>
            <a:spLocks noGrp="1" noChangeAspect="1"/>
          </p:cNvSpPr>
          <p:nvPr>
            <p:ph type="pic" sz="quarter" idx="12" hasCustomPrompt="1"/>
          </p:nvPr>
        </p:nvSpPr>
        <p:spPr>
          <a:xfrm>
            <a:off x="9887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7" name="Picture Placeholder 5"/>
          <p:cNvSpPr>
            <a:spLocks noGrp="1" noChangeAspect="1"/>
          </p:cNvSpPr>
          <p:nvPr>
            <p:ph type="pic" sz="quarter" idx="13" hasCustomPrompt="1"/>
          </p:nvPr>
        </p:nvSpPr>
        <p:spPr>
          <a:xfrm>
            <a:off x="14459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8" name="Picture Placeholder 5"/>
          <p:cNvSpPr>
            <a:spLocks noGrp="1" noChangeAspect="1"/>
          </p:cNvSpPr>
          <p:nvPr>
            <p:ph type="pic" sz="quarter" idx="14" hasCustomPrompt="1"/>
          </p:nvPr>
        </p:nvSpPr>
        <p:spPr>
          <a:xfrm>
            <a:off x="19031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9" name="Picture Placeholder 5"/>
          <p:cNvSpPr>
            <a:spLocks noGrp="1" noChangeAspect="1"/>
          </p:cNvSpPr>
          <p:nvPr>
            <p:ph type="pic" sz="quarter" idx="15" hasCustomPrompt="1"/>
          </p:nvPr>
        </p:nvSpPr>
        <p:spPr>
          <a:xfrm>
            <a:off x="743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0" name="Picture Placeholder 5"/>
          <p:cNvSpPr>
            <a:spLocks noGrp="1" noChangeAspect="1"/>
          </p:cNvSpPr>
          <p:nvPr>
            <p:ph type="pic" sz="quarter" idx="16" hasCustomPrompt="1"/>
          </p:nvPr>
        </p:nvSpPr>
        <p:spPr>
          <a:xfrm>
            <a:off x="5315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1" name="Picture Placeholder 5"/>
          <p:cNvSpPr>
            <a:spLocks noGrp="1" noChangeAspect="1"/>
          </p:cNvSpPr>
          <p:nvPr>
            <p:ph type="pic" sz="quarter" idx="17" hasCustomPrompt="1"/>
          </p:nvPr>
        </p:nvSpPr>
        <p:spPr>
          <a:xfrm>
            <a:off x="9887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2" name="Picture Placeholder 5"/>
          <p:cNvSpPr>
            <a:spLocks noGrp="1" noChangeAspect="1"/>
          </p:cNvSpPr>
          <p:nvPr>
            <p:ph type="pic" sz="quarter" idx="18" hasCustomPrompt="1"/>
          </p:nvPr>
        </p:nvSpPr>
        <p:spPr>
          <a:xfrm>
            <a:off x="14459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3" name="Picture Placeholder 5"/>
          <p:cNvSpPr>
            <a:spLocks noGrp="1" noChangeAspect="1"/>
          </p:cNvSpPr>
          <p:nvPr>
            <p:ph type="pic" sz="quarter" idx="19" hasCustomPrompt="1"/>
          </p:nvPr>
        </p:nvSpPr>
        <p:spPr>
          <a:xfrm>
            <a:off x="19031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4" name="Picture Placeholder 5"/>
          <p:cNvSpPr>
            <a:spLocks noGrp="1" noChangeAspect="1"/>
          </p:cNvSpPr>
          <p:nvPr>
            <p:ph type="pic" sz="quarter" idx="20" hasCustomPrompt="1"/>
          </p:nvPr>
        </p:nvSpPr>
        <p:spPr>
          <a:xfrm>
            <a:off x="743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45" name="Picture Placeholder 5"/>
          <p:cNvSpPr>
            <a:spLocks noGrp="1" noChangeAspect="1"/>
          </p:cNvSpPr>
          <p:nvPr>
            <p:ph type="pic" sz="quarter" idx="21" hasCustomPrompt="1"/>
          </p:nvPr>
        </p:nvSpPr>
        <p:spPr>
          <a:xfrm>
            <a:off x="5315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6" name="Picture Placeholder 5"/>
          <p:cNvSpPr>
            <a:spLocks noGrp="1" noChangeAspect="1"/>
          </p:cNvSpPr>
          <p:nvPr>
            <p:ph type="pic" sz="quarter" idx="22" hasCustomPrompt="1"/>
          </p:nvPr>
        </p:nvSpPr>
        <p:spPr>
          <a:xfrm>
            <a:off x="9887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7" name="Picture Placeholder 5"/>
          <p:cNvSpPr>
            <a:spLocks noGrp="1" noChangeAspect="1"/>
          </p:cNvSpPr>
          <p:nvPr>
            <p:ph type="pic" sz="quarter" idx="23" hasCustomPrompt="1"/>
          </p:nvPr>
        </p:nvSpPr>
        <p:spPr>
          <a:xfrm>
            <a:off x="14459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8" name="Picture Placeholder 5"/>
          <p:cNvSpPr>
            <a:spLocks noGrp="1" noChangeAspect="1"/>
          </p:cNvSpPr>
          <p:nvPr>
            <p:ph type="pic" sz="quarter" idx="24" hasCustomPrompt="1"/>
          </p:nvPr>
        </p:nvSpPr>
        <p:spPr>
          <a:xfrm>
            <a:off x="19031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Tree>
    <p:extLst>
      <p:ext uri="{BB962C8B-B14F-4D97-AF65-F5344CB8AC3E}">
        <p14:creationId xmlns:p14="http://schemas.microsoft.com/office/powerpoint/2010/main" val="55829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3000"/>
                                        <p:tgtEl>
                                          <p:spTgt spid="35"/>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3000"/>
                                        <p:tgtEl>
                                          <p:spTgt spid="36"/>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3000"/>
                                        <p:tgtEl>
                                          <p:spTgt spid="37"/>
                                        </p:tgtEl>
                                      </p:cBhvr>
                                    </p:animEffect>
                                  </p:childTnLst>
                                </p:cTn>
                              </p:par>
                              <p:par>
                                <p:cTn id="17" presetID="10" presetClass="entr" presetSubtype="0" fill="hold" grpId="0" nodeType="withEffect">
                                  <p:stCondLst>
                                    <p:cond delay="7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3000"/>
                                        <p:tgtEl>
                                          <p:spTgt spid="3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30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3000"/>
                                        <p:tgtEl>
                                          <p:spTgt spid="40"/>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3000"/>
                                        <p:tgtEl>
                                          <p:spTgt spid="41"/>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3000"/>
                                        <p:tgtEl>
                                          <p:spTgt spid="42"/>
                                        </p:tgtEl>
                                      </p:cBhvr>
                                    </p:animEffect>
                                  </p:childTnLst>
                                </p:cTn>
                              </p:par>
                              <p:par>
                                <p:cTn id="32" presetID="10" presetClass="entr" presetSubtype="0" fill="hold" grpId="0" nodeType="withEffect">
                                  <p:stCondLst>
                                    <p:cond delay="80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3000"/>
                                        <p:tgtEl>
                                          <p:spTgt spid="43"/>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3000"/>
                                        <p:tgtEl>
                                          <p:spTgt spid="44"/>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3000"/>
                                        <p:tgtEl>
                                          <p:spTgt spid="45"/>
                                        </p:tgtEl>
                                      </p:cBhvr>
                                    </p:animEffect>
                                  </p:childTnLst>
                                </p:cTn>
                              </p:par>
                              <p:par>
                                <p:cTn id="41" presetID="10" presetClass="entr" presetSubtype="0" fill="hold" grpId="0" nodeType="withEffect">
                                  <p:stCondLst>
                                    <p:cond delay="9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3000"/>
                                        <p:tgtEl>
                                          <p:spTgt spid="4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3000"/>
                                        <p:tgtEl>
                                          <p:spTgt spid="47"/>
                                        </p:tgtEl>
                                      </p:cBhvr>
                                    </p:animEffect>
                                  </p:childTnLst>
                                </p:cTn>
                              </p:par>
                              <p:par>
                                <p:cTn id="47" presetID="10" presetClass="entr" presetSubtype="0" fill="hold" grpId="0" nodeType="withEffect">
                                  <p:stCondLst>
                                    <p:cond delay="2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Screen Photo">
    <p:spTree>
      <p:nvGrpSpPr>
        <p:cNvPr id="1" name=""/>
        <p:cNvGrpSpPr/>
        <p:nvPr/>
      </p:nvGrpSpPr>
      <p:grpSpPr>
        <a:xfrm>
          <a:off x="0" y="0"/>
          <a:ext cx="0" cy="0"/>
          <a:chOff x="0" y="0"/>
          <a:chExt cx="0" cy="0"/>
        </a:xfrm>
      </p:grpSpPr>
      <p:sp>
        <p:nvSpPr>
          <p:cNvPr id="5" name="Picture Placeholder 5"/>
          <p:cNvSpPr>
            <a:spLocks noGrp="1"/>
          </p:cNvSpPr>
          <p:nvPr>
            <p:ph type="pic" sz="quarter" idx="22"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32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Or, drag your photo on to this box. </a:t>
            </a:r>
            <a:br>
              <a:rPr lang="en-US" dirty="0"/>
            </a:br>
            <a:r>
              <a:rPr lang="en-US" dirty="0"/>
              <a:t>To change photo, delete it and a new placeholder will appear.</a:t>
            </a:r>
          </a:p>
        </p:txBody>
      </p:sp>
    </p:spTree>
    <p:extLst>
      <p:ext uri="{BB962C8B-B14F-4D97-AF65-F5344CB8AC3E}">
        <p14:creationId xmlns:p14="http://schemas.microsoft.com/office/powerpoint/2010/main" val="35560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spTree>
      <p:nvGrpSpPr>
        <p:cNvPr id="1" name=""/>
        <p:cNvGrpSpPr/>
        <p:nvPr/>
      </p:nvGrpSpPr>
      <p:grpSpPr>
        <a:xfrm>
          <a:off x="0" y="0"/>
          <a:ext cx="0" cy="0"/>
          <a:chOff x="0" y="0"/>
          <a:chExt cx="0" cy="0"/>
        </a:xfrm>
      </p:grpSpPr>
      <p:sp>
        <p:nvSpPr>
          <p:cNvPr id="6" name="Media Placeholder 5"/>
          <p:cNvSpPr>
            <a:spLocks noGrp="1"/>
          </p:cNvSpPr>
          <p:nvPr>
            <p:ph type="media" sz="quarter" idx="10"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vert="horz" wrap="none" lIns="0" rIns="0" anchor="t" anchorCtr="0">
            <a:noAutofit/>
          </a:bodyPr>
          <a:lstStyle>
            <a:lvl1pPr marL="0" indent="0" algn="ctr">
              <a:buNone/>
              <a:defRPr sz="9600" b="0"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marL="914424" marR="0" lvl="0" indent="-914424" algn="l" defTabSz="2438462" rtl="0" eaLnBrk="1" fontAlgn="auto" latinLnBrk="0" hangingPunct="1">
              <a:lnSpc>
                <a:spcPct val="100000"/>
              </a:lnSpc>
              <a:spcBef>
                <a:spcPct val="20000"/>
              </a:spcBef>
              <a:spcAft>
                <a:spcPts val="0"/>
              </a:spcAft>
              <a:buClrTx/>
              <a:buSzTx/>
              <a:tabLst/>
              <a:defRPr/>
            </a:pPr>
            <a:r>
              <a:rPr lang="en-US" dirty="0"/>
              <a:t>Click Icon to add Video</a:t>
            </a:r>
          </a:p>
        </p:txBody>
      </p:sp>
    </p:spTree>
    <p:extLst>
      <p:ext uri="{BB962C8B-B14F-4D97-AF65-F5344CB8AC3E}">
        <p14:creationId xmlns:p14="http://schemas.microsoft.com/office/powerpoint/2010/main" val="16738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e End">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9955138"/>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a:lstStyle>
          <a:p>
            <a:r>
              <a:rPr lang="en-US" dirty="0"/>
              <a:t>Click to add text</a:t>
            </a:r>
            <a:endParaRPr lang="ru-RU" dirty="0"/>
          </a:p>
        </p:txBody>
      </p:sp>
      <p:pic>
        <p:nvPicPr>
          <p:cNvPr id="17" name="Picture 16"/>
          <p:cNvPicPr>
            <a:picLocks noChangeAspect="1"/>
          </p:cNvPicPr>
          <p:nvPr userDrawn="1"/>
        </p:nvPicPr>
        <p:blipFill>
          <a:blip r:embed="rId2"/>
          <a:stretch>
            <a:fillRect/>
          </a:stretch>
        </p:blipFill>
        <p:spPr>
          <a:xfrm>
            <a:off x="10176570" y="2826346"/>
            <a:ext cx="4032448" cy="443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91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tretch>
            <a:fillRect/>
          </a:stretch>
        </p:blipFill>
        <p:spPr>
          <a:xfrm>
            <a:off x="3353594" y="4725194"/>
            <a:ext cx="3918523" cy="4313195"/>
          </a:xfrm>
          <a:prstGeom prst="rect">
            <a:avLst/>
          </a:prstGeom>
        </p:spPr>
      </p:pic>
      <p:cxnSp>
        <p:nvCxnSpPr>
          <p:cNvPr id="4" name="Straight Connector 3"/>
          <p:cNvCxnSpPr/>
          <p:nvPr userDrawn="1"/>
        </p:nvCxnSpPr>
        <p:spPr>
          <a:xfrm>
            <a:off x="10680626" y="2034258"/>
            <a:ext cx="0" cy="9649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2120786" y="4554538"/>
            <a:ext cx="10513168" cy="2693045"/>
          </a:xfrm>
        </p:spPr>
        <p:txBody>
          <a:bodyPr anchor="b" anchorCtr="0"/>
          <a:lstStyle>
            <a:lvl1pPr>
              <a:defRPr b="1" cap="all" baseline="0">
                <a:solidFill>
                  <a:schemeClr val="accent3"/>
                </a:solidFill>
              </a:defRPr>
            </a:lvl1pPr>
          </a:lstStyle>
          <a:p>
            <a:r>
              <a:rPr lang="en-US" dirty="0"/>
              <a:t>CLICK TO EDIT TITLE</a:t>
            </a:r>
          </a:p>
        </p:txBody>
      </p:sp>
      <p:sp>
        <p:nvSpPr>
          <p:cNvPr id="10" name="Text Placeholder 5"/>
          <p:cNvSpPr>
            <a:spLocks noGrp="1"/>
          </p:cNvSpPr>
          <p:nvPr>
            <p:ph type="body" sz="quarter" idx="10" hasCustomPrompt="1"/>
          </p:nvPr>
        </p:nvSpPr>
        <p:spPr>
          <a:xfrm>
            <a:off x="12120786" y="7535615"/>
            <a:ext cx="10513168" cy="1800200"/>
          </a:xfrm>
          <a:prstGeom prst="rect">
            <a:avLst/>
          </a:prstGeom>
        </p:spPr>
        <p:txBody>
          <a:bodyPr/>
          <a:lstStyle>
            <a:lvl1pPr>
              <a:defRPr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Tw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tretch>
            <a:fillRect/>
          </a:stretch>
        </p:blipFill>
        <p:spPr>
          <a:xfrm>
            <a:off x="10233533" y="2926599"/>
            <a:ext cx="3918523" cy="4313195"/>
          </a:xfrm>
          <a:prstGeom prst="rect">
            <a:avLst/>
          </a:prstGeom>
        </p:spPr>
      </p:pic>
      <p:sp>
        <p:nvSpPr>
          <p:cNvPr id="7" name="Заголовок 1"/>
          <p:cNvSpPr>
            <a:spLocks noGrp="1"/>
          </p:cNvSpPr>
          <p:nvPr>
            <p:ph type="title" hasCustomPrompt="1"/>
          </p:nvPr>
        </p:nvSpPr>
        <p:spPr>
          <a:xfrm>
            <a:off x="0" y="9485669"/>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16" name="Text Placeholder 15"/>
          <p:cNvSpPr>
            <a:spLocks noGrp="1"/>
          </p:cNvSpPr>
          <p:nvPr>
            <p:ph type="body" sz="quarter" idx="10" hasCustomPrompt="1"/>
          </p:nvPr>
        </p:nvSpPr>
        <p:spPr>
          <a:xfrm>
            <a:off x="0" y="10973991"/>
            <a:ext cx="24385588" cy="925894"/>
          </a:xfrm>
          <a:prstGeom prst="rect">
            <a:avLst/>
          </a:prstGeom>
        </p:spPr>
        <p:txBody>
          <a:bodyPr>
            <a:spAutoFit/>
          </a:bodyPr>
          <a:lstStyle>
            <a:lvl1pPr marL="0" indent="0" algn="ctr">
              <a:buNone/>
              <a:defRPr sz="6000"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1219229" indent="0" algn="ctr">
              <a:buNone/>
              <a:defRPr b="1" i="0">
                <a:latin typeface="Archivo" charset="0"/>
                <a:ea typeface="Archivo" charset="0"/>
                <a:cs typeface="Archivo" charset="0"/>
              </a:defRPr>
            </a:lvl2pPr>
            <a:lvl3pPr marL="2438461" indent="0" algn="ctr">
              <a:buNone/>
              <a:defRPr b="1" i="0">
                <a:latin typeface="Archivo" charset="0"/>
                <a:ea typeface="Archivo" charset="0"/>
                <a:cs typeface="Archivo" charset="0"/>
              </a:defRPr>
            </a:lvl3pPr>
            <a:lvl4pPr marL="3657692" indent="0" algn="ctr">
              <a:buNone/>
              <a:defRPr b="1" i="0">
                <a:latin typeface="Archivo" charset="0"/>
                <a:ea typeface="Archivo" charset="0"/>
                <a:cs typeface="Archivo" charset="0"/>
              </a:defRPr>
            </a:lvl4pPr>
            <a:lvl5pPr marL="4876922" indent="0" algn="ctr">
              <a:buNone/>
              <a:defRPr b="1" i="0">
                <a:latin typeface="Archivo" charset="0"/>
                <a:ea typeface="Archivo" charset="0"/>
                <a:cs typeface="Archivo" charset="0"/>
              </a:defRPr>
            </a:lvl5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With Photo">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3324089" y="4639497"/>
            <a:ext cx="4032448" cy="4438594"/>
          </a:xfrm>
          <a:prstGeom prst="rect">
            <a:avLst/>
          </a:prstGeom>
        </p:spPr>
      </p:pic>
      <p:sp>
        <p:nvSpPr>
          <p:cNvPr id="8" name="Picture Placeholder 5"/>
          <p:cNvSpPr>
            <a:spLocks noGrp="1"/>
          </p:cNvSpPr>
          <p:nvPr>
            <p:ph type="pic" sz="quarter" idx="20" hasCustomPrompt="1"/>
          </p:nvPr>
        </p:nvSpPr>
        <p:spPr>
          <a:xfrm>
            <a:off x="10680626" y="0"/>
            <a:ext cx="13704962"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2500"/>
              </a:lnSpc>
              <a:spcBef>
                <a:spcPts val="0"/>
              </a:spcBef>
              <a:buNone/>
              <a:defRPr sz="1800" b="0" i="0" cap="all" baseline="0">
                <a:latin typeface="Franklin Gothic Book Regular"/>
                <a:ea typeface="Franklin Gothic Book Regular"/>
                <a:cs typeface="Franklin Gothic Book Regular"/>
              </a:defRPr>
            </a:lvl1pPr>
          </a:lstStyle>
          <a:p>
            <a:r>
              <a:rPr lang="en-US" dirty="0"/>
              <a:t>Click icon to add photo.</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2120786" y="5334794"/>
            <a:ext cx="10513168" cy="1346522"/>
          </a:xfrm>
        </p:spPr>
        <p:txBody>
          <a:bodyPr anchor="b" anchorCtr="0"/>
          <a:lstStyle>
            <a:lvl1pPr>
              <a:defRPr b="1" cap="all" baseline="0">
                <a:solidFill>
                  <a:schemeClr val="bg1"/>
                </a:solidFill>
              </a:defRPr>
            </a:lvl1pPr>
          </a:lstStyle>
          <a:p>
            <a:r>
              <a:rPr lang="en-US" dirty="0"/>
              <a:t>CLICK TO EDIT</a:t>
            </a:r>
          </a:p>
        </p:txBody>
      </p:sp>
      <p:sp>
        <p:nvSpPr>
          <p:cNvPr id="10" name="Text Placeholder 5"/>
          <p:cNvSpPr>
            <a:spLocks noGrp="1"/>
          </p:cNvSpPr>
          <p:nvPr>
            <p:ph type="body" sz="quarter" idx="10" hasCustomPrompt="1"/>
          </p:nvPr>
        </p:nvSpPr>
        <p:spPr>
          <a:xfrm>
            <a:off x="12120786" y="6969348"/>
            <a:ext cx="10513168" cy="1800200"/>
          </a:xfrm>
          <a:prstGeom prst="rect">
            <a:avLst/>
          </a:prstGeom>
        </p:spPr>
        <p:txBody>
          <a:bodyPr/>
          <a:lstStyle>
            <a:lvl1pPr>
              <a:defRPr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One">
    <p:spTree>
      <p:nvGrpSpPr>
        <p:cNvPr id="1" name=""/>
        <p:cNvGrpSpPr/>
        <p:nvPr/>
      </p:nvGrpSpPr>
      <p:grpSpPr>
        <a:xfrm>
          <a:off x="0" y="0"/>
          <a:ext cx="0" cy="0"/>
          <a:chOff x="0" y="0"/>
          <a:chExt cx="0" cy="0"/>
        </a:xfrm>
      </p:grpSpPr>
      <p:cxnSp>
        <p:nvCxnSpPr>
          <p:cNvPr id="4" name="Straight Connector 3"/>
          <p:cNvCxnSpPr/>
          <p:nvPr userDrawn="1"/>
        </p:nvCxnSpPr>
        <p:spPr>
          <a:xfrm>
            <a:off x="10680626" y="2034258"/>
            <a:ext cx="0" cy="9649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2120786" y="4554538"/>
            <a:ext cx="10513168" cy="2693045"/>
          </a:xfrm>
        </p:spPr>
        <p:txBody>
          <a:bodyPr anchor="b" anchorCtr="0"/>
          <a:lstStyle>
            <a:lvl1pPr>
              <a:defRPr b="1" cap="all" baseline="0">
                <a:solidFill>
                  <a:schemeClr val="accent3"/>
                </a:solidFill>
              </a:defRPr>
            </a:lvl1pPr>
          </a:lstStyle>
          <a:p>
            <a:r>
              <a:rPr lang="en-US" dirty="0"/>
              <a:t>CLICK TO EDIT TITLE</a:t>
            </a:r>
          </a:p>
        </p:txBody>
      </p:sp>
      <p:sp>
        <p:nvSpPr>
          <p:cNvPr id="10" name="Text Placeholder 5"/>
          <p:cNvSpPr>
            <a:spLocks noGrp="1"/>
          </p:cNvSpPr>
          <p:nvPr>
            <p:ph type="body" sz="quarter" idx="10" hasCustomPrompt="1"/>
          </p:nvPr>
        </p:nvSpPr>
        <p:spPr>
          <a:xfrm>
            <a:off x="12120786" y="7535615"/>
            <a:ext cx="10513168" cy="1800200"/>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pic>
        <p:nvPicPr>
          <p:cNvPr id="6" name="Picture 5"/>
          <p:cNvPicPr>
            <a:picLocks noChangeAspect="1"/>
          </p:cNvPicPr>
          <p:nvPr userDrawn="1"/>
        </p:nvPicPr>
        <p:blipFill>
          <a:blip r:embed="rId2"/>
          <a:stretch>
            <a:fillRect/>
          </a:stretch>
        </p:blipFill>
        <p:spPr>
          <a:xfrm>
            <a:off x="3324089" y="4639497"/>
            <a:ext cx="4032448" cy="443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Two">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9485669"/>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16" name="Text Placeholder 15"/>
          <p:cNvSpPr>
            <a:spLocks noGrp="1"/>
          </p:cNvSpPr>
          <p:nvPr>
            <p:ph type="body" sz="quarter" idx="10" hasCustomPrompt="1"/>
          </p:nvPr>
        </p:nvSpPr>
        <p:spPr>
          <a:xfrm>
            <a:off x="0" y="10973991"/>
            <a:ext cx="24385588" cy="925894"/>
          </a:xfrm>
          <a:prstGeom prst="rect">
            <a:avLst/>
          </a:prstGeom>
        </p:spPr>
        <p:txBody>
          <a:bodyPr>
            <a:spAutoFit/>
          </a:bodyPr>
          <a:lstStyle>
            <a:lvl1pPr marL="0" indent="0" algn="ctr">
              <a:buNone/>
              <a:defRPr sz="6000"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1219229" indent="0" algn="ctr">
              <a:buNone/>
              <a:defRPr b="1" i="0">
                <a:latin typeface="Archivo" charset="0"/>
                <a:ea typeface="Archivo" charset="0"/>
                <a:cs typeface="Archivo" charset="0"/>
              </a:defRPr>
            </a:lvl2pPr>
            <a:lvl3pPr marL="2438461" indent="0" algn="ctr">
              <a:buNone/>
              <a:defRPr b="1" i="0">
                <a:latin typeface="Archivo" charset="0"/>
                <a:ea typeface="Archivo" charset="0"/>
                <a:cs typeface="Archivo" charset="0"/>
              </a:defRPr>
            </a:lvl3pPr>
            <a:lvl4pPr marL="3657692" indent="0" algn="ctr">
              <a:buNone/>
              <a:defRPr b="1" i="0">
                <a:latin typeface="Archivo" charset="0"/>
                <a:ea typeface="Archivo" charset="0"/>
                <a:cs typeface="Archivo" charset="0"/>
              </a:defRPr>
            </a:lvl4pPr>
            <a:lvl5pPr marL="4876922" indent="0" algn="ctr">
              <a:buNone/>
              <a:defRPr b="1" i="0">
                <a:latin typeface="Archivo" charset="0"/>
                <a:ea typeface="Archivo" charset="0"/>
                <a:cs typeface="Archivo" charset="0"/>
              </a:defRPr>
            </a:lvl5pPr>
          </a:lstStyle>
          <a:p>
            <a:pPr lvl="0"/>
            <a:r>
              <a:rPr lang="en-US" dirty="0"/>
              <a:t>CLICK TO EDIT SUBTITLE</a:t>
            </a:r>
          </a:p>
        </p:txBody>
      </p:sp>
      <p:pic>
        <p:nvPicPr>
          <p:cNvPr id="17" name="Picture 16"/>
          <p:cNvPicPr>
            <a:picLocks noChangeAspect="1"/>
          </p:cNvPicPr>
          <p:nvPr userDrawn="1"/>
        </p:nvPicPr>
        <p:blipFill>
          <a:blip r:embed="rId2"/>
          <a:stretch>
            <a:fillRect/>
          </a:stretch>
        </p:blipFill>
        <p:spPr>
          <a:xfrm>
            <a:off x="10176570" y="2826346"/>
            <a:ext cx="4032448" cy="443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bg>
      <p:bgPr>
        <a:solidFill>
          <a:srgbClr val="FFFFFF">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HEADLINE</a:t>
            </a:r>
          </a:p>
        </p:txBody>
      </p:sp>
      <p:sp>
        <p:nvSpPr>
          <p:cNvPr id="4"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10" name="Text Placeholder 9"/>
          <p:cNvSpPr>
            <a:spLocks noGrp="1"/>
          </p:cNvSpPr>
          <p:nvPr>
            <p:ph type="body" sz="quarter" idx="11" hasCustomPrompt="1"/>
          </p:nvPr>
        </p:nvSpPr>
        <p:spPr>
          <a:xfrm>
            <a:off x="5711825" y="5922690"/>
            <a:ext cx="15986025" cy="4078039"/>
          </a:xfrm>
        </p:spPr>
        <p:txBody>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volorit</a:t>
            </a:r>
            <a:r>
              <a:rPr lang="en-US" dirty="0"/>
              <a:t> </a:t>
            </a:r>
            <a:r>
              <a:rPr lang="en-US" dirty="0" err="1"/>
              <a:t>iorem</a:t>
            </a:r>
            <a:r>
              <a:rPr lang="en-US" dirty="0"/>
              <a:t>.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t>
            </a:r>
          </a:p>
        </p:txBody>
      </p:sp>
      <p:sp>
        <p:nvSpPr>
          <p:cNvPr id="5" name="Text Placeholder 4"/>
          <p:cNvSpPr>
            <a:spLocks noGrp="1"/>
          </p:cNvSpPr>
          <p:nvPr>
            <p:ph type="body" sz="quarter" idx="12" hasCustomPrompt="1"/>
          </p:nvPr>
        </p:nvSpPr>
        <p:spPr>
          <a:xfrm>
            <a:off x="5711825" y="10882058"/>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5711825" y="5922690"/>
            <a:ext cx="16706105" cy="4757713"/>
          </a:xfrm>
        </p:spPr>
        <p:txBody>
          <a:bodyPr numCol="2" spcCol="914400"/>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suntiusdae</a:t>
            </a:r>
            <a:r>
              <a:rPr lang="en-US" dirty="0"/>
              <a:t> </a:t>
            </a:r>
            <a:r>
              <a:rPr lang="en-US" dirty="0" err="1"/>
              <a:t>nihicidem</a:t>
            </a:r>
            <a:r>
              <a:rPr lang="en-US" dirty="0"/>
              <a:t> rem.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arum </a:t>
            </a:r>
            <a:r>
              <a:rPr lang="en-US" dirty="0" err="1"/>
              <a:t>sapicimus</a:t>
            </a:r>
            <a:r>
              <a:rPr lang="en-US" dirty="0"/>
              <a:t> </a:t>
            </a:r>
            <a:r>
              <a:rPr lang="en-US" dirty="0" err="1"/>
              <a:t>apidi</a:t>
            </a:r>
            <a:r>
              <a:rPr lang="en-US" dirty="0"/>
              <a:t> </a:t>
            </a:r>
            <a:r>
              <a:rPr lang="en-US" dirty="0" err="1"/>
              <a:t>occates</a:t>
            </a:r>
            <a:r>
              <a:rPr lang="en-US" dirty="0"/>
              <a:t> quae ne </a:t>
            </a:r>
            <a:r>
              <a:rPr lang="en-US" dirty="0" err="1"/>
              <a:t>porem</a:t>
            </a:r>
            <a:r>
              <a:rPr lang="en-US" dirty="0"/>
              <a:t> </a:t>
            </a:r>
            <a:r>
              <a:rPr lang="en-US" dirty="0" err="1"/>
              <a:t>quis</a:t>
            </a:r>
            <a:r>
              <a:rPr lang="en-US" dirty="0"/>
              <a:t> sum quae et et </a:t>
            </a:r>
            <a:r>
              <a:rPr lang="en-US" dirty="0" err="1"/>
              <a:t>libus</a:t>
            </a:r>
            <a:r>
              <a:rPr lang="en-US" dirty="0"/>
              <a:t> </a:t>
            </a:r>
            <a:r>
              <a:rPr lang="en-US" dirty="0" err="1"/>
              <a:t>quis</a:t>
            </a:r>
            <a:r>
              <a:rPr lang="en-US" dirty="0"/>
              <a:t> et lit </a:t>
            </a:r>
            <a:r>
              <a:rPr lang="en-US" dirty="0" err="1"/>
              <a:t>repra</a:t>
            </a:r>
            <a:r>
              <a:rPr lang="en-US" dirty="0"/>
              <a:t> </a:t>
            </a:r>
            <a:r>
              <a:rPr lang="en-US" dirty="0" err="1"/>
              <a:t>nat</a:t>
            </a:r>
            <a:r>
              <a:rPr lang="en-US" dirty="0"/>
              <a:t> </a:t>
            </a:r>
            <a:r>
              <a:rPr lang="en-US" dirty="0" err="1"/>
              <a:t>ventios</a:t>
            </a:r>
            <a:r>
              <a:rPr lang="en-US" dirty="0"/>
              <a:t> </a:t>
            </a:r>
            <a:r>
              <a:rPr lang="en-US" dirty="0" err="1"/>
              <a:t>nonsectatio</a:t>
            </a:r>
            <a:r>
              <a:rPr lang="en-US" dirty="0"/>
              <a:t> </a:t>
            </a:r>
            <a:r>
              <a:rPr lang="en-US" dirty="0" err="1"/>
              <a:t>venis</a:t>
            </a:r>
            <a:r>
              <a:rPr lang="en-US" dirty="0"/>
              <a:t> ate non nus.</a:t>
            </a:r>
          </a:p>
        </p:txBody>
      </p:sp>
      <p:sp>
        <p:nvSpPr>
          <p:cNvPr id="5" name="Title 1"/>
          <p:cNvSpPr>
            <a:spLocks noGrp="1"/>
          </p:cNvSpPr>
          <p:nvPr>
            <p:ph type="title" hasCustomPrompt="1"/>
          </p:nvPr>
        </p:nvSpPr>
        <p:spPr>
          <a:xfrm>
            <a:off x="1292454" y="2521471"/>
            <a:ext cx="21032788" cy="1218282"/>
          </a:xfrm>
        </p:spPr>
        <p:txBody>
          <a:bodyPr/>
          <a:lstStyle/>
          <a:p>
            <a:r>
              <a:rPr lang="en-US" dirty="0"/>
              <a:t>CLICK TO ADD HEADLINE</a:t>
            </a:r>
          </a:p>
        </p:txBody>
      </p:sp>
      <p:sp>
        <p:nvSpPr>
          <p:cNvPr id="6"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7" name="Text Placeholder 4"/>
          <p:cNvSpPr>
            <a:spLocks noGrp="1"/>
          </p:cNvSpPr>
          <p:nvPr>
            <p:ph type="body" sz="quarter" idx="12" hasCustomPrompt="1"/>
          </p:nvPr>
        </p:nvSpPr>
        <p:spPr>
          <a:xfrm>
            <a:off x="5711825" y="11432599"/>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2120786" y="4381773"/>
            <a:ext cx="8428162" cy="2693045"/>
          </a:xfrm>
          <a:prstGeom prst="rect">
            <a:avLst/>
          </a:prstGeom>
        </p:spPr>
        <p:txBody>
          <a:bodyPr vert="horz" wrap="square" lIns="0" tIns="0" rIns="0" bIns="0" rtlCol="0" anchor="ctr">
            <a:spAutoFit/>
          </a:bodyPr>
          <a:lstStyle/>
          <a:p>
            <a:pPr lvl="0"/>
            <a:r>
              <a:rPr lang="en-US" dirty="0"/>
              <a:t>CLICK TO EDIT TITLE</a:t>
            </a:r>
          </a:p>
        </p:txBody>
      </p:sp>
      <p:sp>
        <p:nvSpPr>
          <p:cNvPr id="10" name="Text Placeholder 5"/>
          <p:cNvSpPr txBox="1">
            <a:spLocks/>
          </p:cNvSpPr>
          <p:nvPr userDrawn="1"/>
        </p:nvSpPr>
        <p:spPr>
          <a:xfrm>
            <a:off x="12120786" y="7434858"/>
            <a:ext cx="8428162" cy="1800200"/>
          </a:xfrm>
          <a:prstGeom prst="rect">
            <a:avLst/>
          </a:prstGeom>
        </p:spPr>
        <p:txBody>
          <a:bodyPr/>
          <a:lstStyle>
            <a:lvl1pPr marL="0" indent="0" algn="l" defTabSz="914400" rtl="0" eaLnBrk="1" latinLnBrk="0" hangingPunct="1">
              <a:lnSpc>
                <a:spcPts val="6500"/>
              </a:lnSpc>
              <a:spcBef>
                <a:spcPts val="1000"/>
              </a:spcBef>
              <a:buFont typeface="Arial"/>
              <a:buNone/>
              <a:defRPr sz="6000" b="1" i="0" kern="1200" baseline="0">
                <a:solidFill>
                  <a:schemeClr val="tx1"/>
                </a:solidFill>
                <a:latin typeface="Archivo" charset="0"/>
                <a:ea typeface="Archivo" charset="0"/>
                <a:cs typeface="Archivo"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i="0" dirty="0">
                <a:latin typeface="+mn-lt"/>
              </a:rPr>
              <a:t>CLICK TO EDIT SUBTITLE</a:t>
            </a:r>
          </a:p>
        </p:txBody>
      </p:sp>
    </p:spTree>
    <p:extLst>
      <p:ext uri="{BB962C8B-B14F-4D97-AF65-F5344CB8AC3E}">
        <p14:creationId xmlns:p14="http://schemas.microsoft.com/office/powerpoint/2010/main" val="81283373"/>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0" r:id="rId3"/>
    <p:sldLayoutId id="2147484309" r:id="rId4"/>
    <p:sldLayoutId id="2147484348" r:id="rId5"/>
    <p:sldLayoutId id="2147484346" r:id="rId6"/>
    <p:sldLayoutId id="214748434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10500"/>
        </a:lnSpc>
        <a:spcBef>
          <a:spcPct val="0"/>
        </a:spcBef>
        <a:buNone/>
        <a:defRPr lang="en-US" sz="9600" b="1" i="0" kern="1200" dirty="0" smtClean="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0" indent="0" algn="l" defTabSz="914400" rtl="0" eaLnBrk="1" latinLnBrk="0" hangingPunct="1">
        <a:lnSpc>
          <a:spcPts val="6500"/>
        </a:lnSpc>
        <a:spcBef>
          <a:spcPts val="1000"/>
        </a:spcBef>
        <a:buFont typeface="Arial"/>
        <a:buNone/>
        <a:defRPr sz="6000" b="1" kern="1200" baseline="0">
          <a:solidFill>
            <a:schemeClr val="tx1"/>
          </a:solidFill>
          <a:latin typeface="Archivo Black" charset="0"/>
          <a:ea typeface="Archivo Black" charset="0"/>
          <a:cs typeface="Archivo Black"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Freeform 4"/>
          <p:cNvSpPr/>
          <p:nvPr userDrawn="1"/>
        </p:nvSpPr>
        <p:spPr>
          <a:xfrm>
            <a:off x="2834812" y="0"/>
            <a:ext cx="21550776" cy="13717588"/>
          </a:xfrm>
          <a:custGeom>
            <a:avLst/>
            <a:gdLst>
              <a:gd name="connsiteX0" fmla="*/ 2418781 w 21550776"/>
              <a:gd name="connsiteY0" fmla="*/ 0 h 13717588"/>
              <a:gd name="connsiteX1" fmla="*/ 21550776 w 21550776"/>
              <a:gd name="connsiteY1" fmla="*/ 0 h 13717588"/>
              <a:gd name="connsiteX2" fmla="*/ 21550776 w 21550776"/>
              <a:gd name="connsiteY2" fmla="*/ 13717588 h 13717588"/>
              <a:gd name="connsiteX3" fmla="*/ 0 w 21550776"/>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21550776" h="13717588">
                <a:moveTo>
                  <a:pt x="2418781" y="0"/>
                </a:moveTo>
                <a:lnTo>
                  <a:pt x="21550776" y="0"/>
                </a:lnTo>
                <a:lnTo>
                  <a:pt x="21550776" y="13717588"/>
                </a:lnTo>
                <a:lnTo>
                  <a:pt x="0" y="137175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3" name="Title Placeholder 2"/>
          <p:cNvSpPr>
            <a:spLocks noGrp="1"/>
          </p:cNvSpPr>
          <p:nvPr>
            <p:ph type="title"/>
          </p:nvPr>
        </p:nvSpPr>
        <p:spPr>
          <a:xfrm>
            <a:off x="1292454" y="2521471"/>
            <a:ext cx="21032788" cy="1218282"/>
          </a:xfrm>
          <a:prstGeom prst="rect">
            <a:avLst/>
          </a:prstGeom>
        </p:spPr>
        <p:txBody>
          <a:bodyPr vert="horz" lIns="0" tIns="0" rIns="0" bIns="0" rtlCol="0" anchor="t" anchorCtr="0">
            <a:spAutoFit/>
          </a:bodyPr>
          <a:lstStyle/>
          <a:p>
            <a:r>
              <a:rPr lang="en-US" dirty="0"/>
              <a:t>CLICK TO ADD HEADLINE</a:t>
            </a:r>
          </a:p>
        </p:txBody>
      </p:sp>
      <p:sp>
        <p:nvSpPr>
          <p:cNvPr id="4" name="Text Placeholder 3"/>
          <p:cNvSpPr>
            <a:spLocks noGrp="1"/>
          </p:cNvSpPr>
          <p:nvPr>
            <p:ph type="body" idx="1"/>
          </p:nvPr>
        </p:nvSpPr>
        <p:spPr>
          <a:xfrm>
            <a:off x="1292454" y="4482530"/>
            <a:ext cx="21032788" cy="4680769"/>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3393852"/>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2" r:id="rId4"/>
    <p:sldLayoutId id="2147484323" r:id="rId5"/>
    <p:sldLayoutId id="2147484324" r:id="rId6"/>
    <p:sldLayoutId id="214748434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2438462" rtl="0" eaLnBrk="1" latinLnBrk="0" hangingPunct="1">
        <a:lnSpc>
          <a:spcPts val="9500"/>
        </a:lnSpc>
        <a:spcBef>
          <a:spcPct val="0"/>
        </a:spcBef>
        <a:buNone/>
        <a:defRPr sz="9000" b="1" i="0" kern="1200" cap="all" baseline="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457200" indent="-4572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91440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46304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210312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65176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p:bodyStyle>
    <p:otherStyle>
      <a:defPPr>
        <a:defRPr lang="ru-RU"/>
      </a:defPPr>
      <a:lvl1pPr marL="0" algn="l" defTabSz="2438462" rtl="0" eaLnBrk="1" latinLnBrk="0" hangingPunct="1">
        <a:defRPr sz="4800" kern="1200">
          <a:solidFill>
            <a:schemeClr val="tx1"/>
          </a:solidFill>
          <a:latin typeface="+mn-lt"/>
          <a:ea typeface="+mn-ea"/>
          <a:cs typeface="+mn-cs"/>
        </a:defRPr>
      </a:lvl1pPr>
      <a:lvl2pPr marL="1219231" algn="l" defTabSz="2438462" rtl="0" eaLnBrk="1" latinLnBrk="0" hangingPunct="1">
        <a:defRPr sz="4800" kern="1200">
          <a:solidFill>
            <a:schemeClr val="tx1"/>
          </a:solidFill>
          <a:latin typeface="+mn-lt"/>
          <a:ea typeface="+mn-ea"/>
          <a:cs typeface="+mn-cs"/>
        </a:defRPr>
      </a:lvl2pPr>
      <a:lvl3pPr marL="2438462" algn="l" defTabSz="2438462" rtl="0" eaLnBrk="1" latinLnBrk="0" hangingPunct="1">
        <a:defRPr sz="4800" kern="1200">
          <a:solidFill>
            <a:schemeClr val="tx1"/>
          </a:solidFill>
          <a:latin typeface="+mn-lt"/>
          <a:ea typeface="+mn-ea"/>
          <a:cs typeface="+mn-cs"/>
        </a:defRPr>
      </a:lvl3pPr>
      <a:lvl4pPr marL="3657691" algn="l" defTabSz="2438462" rtl="0" eaLnBrk="1" latinLnBrk="0" hangingPunct="1">
        <a:defRPr sz="4800" kern="1200">
          <a:solidFill>
            <a:schemeClr val="tx1"/>
          </a:solidFill>
          <a:latin typeface="+mn-lt"/>
          <a:ea typeface="+mn-ea"/>
          <a:cs typeface="+mn-cs"/>
        </a:defRPr>
      </a:lvl4pPr>
      <a:lvl5pPr marL="4876922" algn="l" defTabSz="2438462" rtl="0" eaLnBrk="1" latinLnBrk="0" hangingPunct="1">
        <a:defRPr sz="4800" kern="1200">
          <a:solidFill>
            <a:schemeClr val="tx1"/>
          </a:solidFill>
          <a:latin typeface="+mn-lt"/>
          <a:ea typeface="+mn-ea"/>
          <a:cs typeface="+mn-cs"/>
        </a:defRPr>
      </a:lvl5pPr>
      <a:lvl6pPr marL="6096153" algn="l" defTabSz="2438462" rtl="0" eaLnBrk="1" latinLnBrk="0" hangingPunct="1">
        <a:defRPr sz="4800" kern="1200">
          <a:solidFill>
            <a:schemeClr val="tx1"/>
          </a:solidFill>
          <a:latin typeface="+mn-lt"/>
          <a:ea typeface="+mn-ea"/>
          <a:cs typeface="+mn-cs"/>
        </a:defRPr>
      </a:lvl6pPr>
      <a:lvl7pPr marL="7315384" algn="l" defTabSz="2438462" rtl="0" eaLnBrk="1" latinLnBrk="0" hangingPunct="1">
        <a:defRPr sz="4800" kern="1200">
          <a:solidFill>
            <a:schemeClr val="tx1"/>
          </a:solidFill>
          <a:latin typeface="+mn-lt"/>
          <a:ea typeface="+mn-ea"/>
          <a:cs typeface="+mn-cs"/>
        </a:defRPr>
      </a:lvl7pPr>
      <a:lvl8pPr marL="8534613" algn="l" defTabSz="2438462" rtl="0" eaLnBrk="1" latinLnBrk="0" hangingPunct="1">
        <a:defRPr sz="4800" kern="1200">
          <a:solidFill>
            <a:schemeClr val="tx1"/>
          </a:solidFill>
          <a:latin typeface="+mn-lt"/>
          <a:ea typeface="+mn-ea"/>
          <a:cs typeface="+mn-cs"/>
        </a:defRPr>
      </a:lvl8pPr>
      <a:lvl9pPr marL="9753844" algn="l" defTabSz="2438462"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847978" y="5002842"/>
            <a:ext cx="18218024" cy="1800493"/>
          </a:xfrm>
          <a:prstGeom prst="rect">
            <a:avLst/>
          </a:prstGeom>
        </p:spPr>
        <p:txBody>
          <a:bodyPr vert="horz" wrap="square" lIns="0" tIns="0" rIns="0" bIns="0" rtlCol="0" anchor="b" anchorCtr="0">
            <a:spAutoFit/>
          </a:bodyPr>
          <a:lstStyle/>
          <a:p>
            <a:r>
              <a:rPr lang="en-US" dirty="0"/>
              <a:t>CLICK TO EDIT</a:t>
            </a:r>
          </a:p>
        </p:txBody>
      </p:sp>
      <p:sp>
        <p:nvSpPr>
          <p:cNvPr id="13" name="Text Placeholder 12"/>
          <p:cNvSpPr>
            <a:spLocks noGrp="1"/>
          </p:cNvSpPr>
          <p:nvPr>
            <p:ph type="body" idx="1"/>
          </p:nvPr>
        </p:nvSpPr>
        <p:spPr>
          <a:xfrm>
            <a:off x="4847978" y="6902926"/>
            <a:ext cx="16691561" cy="1107996"/>
          </a:xfrm>
          <a:prstGeom prst="rect">
            <a:avLst/>
          </a:prstGeom>
        </p:spPr>
        <p:txBody>
          <a:bodyPr vert="horz" lIns="0" tIns="0" rIns="0" bIns="0" rtlCol="0">
            <a:spAutoFit/>
          </a:bodyPr>
          <a:lstStyle/>
          <a:p>
            <a:pPr lvl="0"/>
            <a:r>
              <a:rPr lang="en-US" dirty="0"/>
              <a:t>CLICK TO EDIT SUBHEAD</a:t>
            </a:r>
          </a:p>
        </p:txBody>
      </p:sp>
    </p:spTree>
    <p:extLst>
      <p:ext uri="{BB962C8B-B14F-4D97-AF65-F5344CB8AC3E}">
        <p14:creationId xmlns:p14="http://schemas.microsoft.com/office/powerpoint/2010/main" val="1675112697"/>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45" r:id="rId4"/>
    <p:sldLayoutId id="214748434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2438462" rtl="0" eaLnBrk="1" latinLnBrk="0" hangingPunct="1">
        <a:spcBef>
          <a:spcPct val="0"/>
        </a:spcBef>
        <a:buNone/>
        <a:defRPr sz="11700" b="1" kern="120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p:titleStyle>
    <p:bodyStyle>
      <a:lvl1pPr marL="0" indent="0" algn="l" defTabSz="2438462" rtl="0" eaLnBrk="1" latinLnBrk="0" hangingPunct="1">
        <a:spcBef>
          <a:spcPct val="20000"/>
        </a:spcBef>
        <a:buFont typeface="Arial" panose="020B0604020202020204" pitchFamily="34" charset="0"/>
        <a:buNone/>
        <a:defRPr sz="7200" b="1" i="0" kern="1200" cap="all"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1219229" indent="0" algn="l" defTabSz="2438462" rtl="0" eaLnBrk="1" latinLnBrk="0" hangingPunct="1">
        <a:spcBef>
          <a:spcPct val="20000"/>
        </a:spcBef>
        <a:buFont typeface="Arial" panose="020B0604020202020204" pitchFamily="34" charset="0"/>
        <a:buNone/>
        <a:defRPr sz="7500" b="1" i="0" kern="1200">
          <a:solidFill>
            <a:schemeClr val="tx1"/>
          </a:solidFill>
          <a:latin typeface="Archivo" charset="0"/>
          <a:ea typeface="Archivo" charset="0"/>
          <a:cs typeface="Archivo" charset="0"/>
        </a:defRPr>
      </a:lvl2pPr>
      <a:lvl3pPr marL="2438461" indent="0" algn="l" defTabSz="2438462" rtl="0" eaLnBrk="1" latinLnBrk="0" hangingPunct="1">
        <a:spcBef>
          <a:spcPct val="20000"/>
        </a:spcBef>
        <a:buFont typeface="Arial" panose="020B0604020202020204" pitchFamily="34" charset="0"/>
        <a:buNone/>
        <a:defRPr sz="6400" b="1" i="0" kern="1200">
          <a:solidFill>
            <a:schemeClr val="tx1"/>
          </a:solidFill>
          <a:latin typeface="Archivo" charset="0"/>
          <a:ea typeface="Archivo" charset="0"/>
          <a:cs typeface="Archivo" charset="0"/>
        </a:defRPr>
      </a:lvl3pPr>
      <a:lvl4pPr marL="3657692" indent="0" algn="l" defTabSz="2438462" rtl="0" eaLnBrk="1" latinLnBrk="0" hangingPunct="1">
        <a:spcBef>
          <a:spcPct val="20000"/>
        </a:spcBef>
        <a:buFont typeface="Arial" panose="020B0604020202020204" pitchFamily="34" charset="0"/>
        <a:buNone/>
        <a:defRPr sz="5300" b="1" i="0" kern="1200">
          <a:solidFill>
            <a:schemeClr val="tx1"/>
          </a:solidFill>
          <a:latin typeface="Archivo" charset="0"/>
          <a:ea typeface="Archivo" charset="0"/>
          <a:cs typeface="Archivo" charset="0"/>
        </a:defRPr>
      </a:lvl4pPr>
      <a:lvl5pPr marL="4876922" indent="0" algn="l" defTabSz="2438462" rtl="0" eaLnBrk="1" latinLnBrk="0" hangingPunct="1">
        <a:spcBef>
          <a:spcPct val="20000"/>
        </a:spcBef>
        <a:buFont typeface="Arial" panose="020B0604020202020204" pitchFamily="34" charset="0"/>
        <a:buNone/>
        <a:defRPr sz="5300" b="1" i="0" kern="1200">
          <a:solidFill>
            <a:schemeClr val="tx1"/>
          </a:solidFill>
          <a:latin typeface="Archivo" charset="0"/>
          <a:ea typeface="Archivo" charset="0"/>
          <a:cs typeface="Archivo" charset="0"/>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p:bodyStyle>
    <p:otherStyle>
      <a:defPPr>
        <a:defRPr lang="ru-RU"/>
      </a:defPPr>
      <a:lvl1pPr marL="0" algn="l" defTabSz="2438462" rtl="0" eaLnBrk="1" latinLnBrk="0" hangingPunct="1">
        <a:defRPr sz="4800" kern="1200">
          <a:solidFill>
            <a:schemeClr val="tx1"/>
          </a:solidFill>
          <a:latin typeface="+mn-lt"/>
          <a:ea typeface="+mn-ea"/>
          <a:cs typeface="+mn-cs"/>
        </a:defRPr>
      </a:lvl1pPr>
      <a:lvl2pPr marL="1219231" algn="l" defTabSz="2438462" rtl="0" eaLnBrk="1" latinLnBrk="0" hangingPunct="1">
        <a:defRPr sz="4800" kern="1200">
          <a:solidFill>
            <a:schemeClr val="tx1"/>
          </a:solidFill>
          <a:latin typeface="+mn-lt"/>
          <a:ea typeface="+mn-ea"/>
          <a:cs typeface="+mn-cs"/>
        </a:defRPr>
      </a:lvl2pPr>
      <a:lvl3pPr marL="2438462" algn="l" defTabSz="2438462" rtl="0" eaLnBrk="1" latinLnBrk="0" hangingPunct="1">
        <a:defRPr sz="4800" kern="1200">
          <a:solidFill>
            <a:schemeClr val="tx1"/>
          </a:solidFill>
          <a:latin typeface="+mn-lt"/>
          <a:ea typeface="+mn-ea"/>
          <a:cs typeface="+mn-cs"/>
        </a:defRPr>
      </a:lvl3pPr>
      <a:lvl4pPr marL="3657691" algn="l" defTabSz="2438462" rtl="0" eaLnBrk="1" latinLnBrk="0" hangingPunct="1">
        <a:defRPr sz="4800" kern="1200">
          <a:solidFill>
            <a:schemeClr val="tx1"/>
          </a:solidFill>
          <a:latin typeface="+mn-lt"/>
          <a:ea typeface="+mn-ea"/>
          <a:cs typeface="+mn-cs"/>
        </a:defRPr>
      </a:lvl4pPr>
      <a:lvl5pPr marL="4876922" algn="l" defTabSz="2438462" rtl="0" eaLnBrk="1" latinLnBrk="0" hangingPunct="1">
        <a:defRPr sz="4800" kern="1200">
          <a:solidFill>
            <a:schemeClr val="tx1"/>
          </a:solidFill>
          <a:latin typeface="+mn-lt"/>
          <a:ea typeface="+mn-ea"/>
          <a:cs typeface="+mn-cs"/>
        </a:defRPr>
      </a:lvl5pPr>
      <a:lvl6pPr marL="6096153" algn="l" defTabSz="2438462" rtl="0" eaLnBrk="1" latinLnBrk="0" hangingPunct="1">
        <a:defRPr sz="4800" kern="1200">
          <a:solidFill>
            <a:schemeClr val="tx1"/>
          </a:solidFill>
          <a:latin typeface="+mn-lt"/>
          <a:ea typeface="+mn-ea"/>
          <a:cs typeface="+mn-cs"/>
        </a:defRPr>
      </a:lvl6pPr>
      <a:lvl7pPr marL="7315384" algn="l" defTabSz="2438462" rtl="0" eaLnBrk="1" latinLnBrk="0" hangingPunct="1">
        <a:defRPr sz="4800" kern="1200">
          <a:solidFill>
            <a:schemeClr val="tx1"/>
          </a:solidFill>
          <a:latin typeface="+mn-lt"/>
          <a:ea typeface="+mn-ea"/>
          <a:cs typeface="+mn-cs"/>
        </a:defRPr>
      </a:lvl7pPr>
      <a:lvl8pPr marL="8534613" algn="l" defTabSz="2438462" rtl="0" eaLnBrk="1" latinLnBrk="0" hangingPunct="1">
        <a:defRPr sz="4800" kern="1200">
          <a:solidFill>
            <a:schemeClr val="tx1"/>
          </a:solidFill>
          <a:latin typeface="+mn-lt"/>
          <a:ea typeface="+mn-ea"/>
          <a:cs typeface="+mn-cs"/>
        </a:defRPr>
      </a:lvl8pPr>
      <a:lvl9pPr marL="9753844" algn="l" defTabSz="2438462"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73114" y="2251651"/>
            <a:ext cx="8473480" cy="3074688"/>
          </a:xfrm>
          <a:prstGeom prst="rect">
            <a:avLst/>
          </a:prstGeom>
        </p:spPr>
        <p:txBody>
          <a:bodyPr vert="horz" wrap="square" lIns="0" tIns="0" rIns="0" bIns="0" rtlCol="0" anchor="b" anchorCtr="0">
            <a:spAutoFit/>
          </a:bodyPr>
          <a:lstStyle/>
          <a:p>
            <a:r>
              <a:rPr lang="en-US" dirty="0"/>
              <a:t>Click to edit Master title style</a:t>
            </a:r>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3" name="Text Placeholder 2"/>
          <p:cNvSpPr>
            <a:spLocks noGrp="1"/>
          </p:cNvSpPr>
          <p:nvPr>
            <p:ph type="body" idx="1"/>
          </p:nvPr>
        </p:nvSpPr>
        <p:spPr>
          <a:xfrm>
            <a:off x="15073114" y="5687748"/>
            <a:ext cx="8473480" cy="348813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3150175"/>
      </p:ext>
    </p:extLst>
  </p:cSld>
  <p:clrMap bg1="lt1" tx1="dk1" bg2="lt2" tx2="dk2" accent1="accent1" accent2="accent2" accent3="accent3" accent4="accent4" accent5="accent5" accent6="accent6" hlink="hlink" folHlink="folHlink"/>
  <p:sldLayoutIdLst>
    <p:sldLayoutId id="2147484207" r:id="rId1"/>
    <p:sldLayoutId id="2147484307" r:id="rId2"/>
    <p:sldLayoutId id="2147484204" r:id="rId3"/>
    <p:sldLayoutId id="2147484330" r:id="rId4"/>
    <p:sldLayoutId id="2147484331" r:id="rId5"/>
    <p:sldLayoutId id="214748430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7400" b="1" kern="120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p:titleStyle>
    <p:bodyStyle>
      <a:lvl1pPr marL="457200" indent="-457200" algn="l" defTabSz="914400" rtl="0" eaLnBrk="1" latinLnBrk="0" hangingPunct="1">
        <a:lnSpc>
          <a:spcPct val="150000"/>
        </a:lnSpc>
        <a:spcBef>
          <a:spcPts val="10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9144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3716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8288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2860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0"/>
            <a:ext cx="21032788" cy="26511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2788" cy="87042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9496543"/>
      </p:ext>
    </p:extLst>
  </p:cSld>
  <p:clrMap bg1="lt1" tx1="dk1" bg2="lt2" tx2="dk2" accent1="accent1" accent2="accent2" accent3="accent3" accent4="accent4" accent5="accent5" accent6="accent6" hlink="hlink" folHlink="folHlink"/>
  <p:sldLayoutIdLst>
    <p:sldLayoutId id="2147484313" r:id="rId1"/>
    <p:sldLayoutId id="214748430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chivo Black" charset="0"/>
          <a:ea typeface="Archivo Black" charset="0"/>
          <a:cs typeface="Archivo Blac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Franklin Gothic Book Regular"/>
          <a:ea typeface="Franklin Gothic Book Regular"/>
          <a:cs typeface="Franklin Gothic Book Regular"/>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Franklin Gothic Book Regular"/>
          <a:ea typeface="Franklin Gothic Book Regular"/>
          <a:cs typeface="Franklin Gothic Book Regular"/>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Franklin Gothic Book Regular"/>
          <a:ea typeface="Franklin Gothic Book Regular"/>
          <a:cs typeface="Franklin Gothic Book Regular"/>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Franklin Gothic Book Regular"/>
          <a:ea typeface="Franklin Gothic Book Regular"/>
          <a:cs typeface="Franklin Gothic Book Regular"/>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Franklin Gothic Book Regular"/>
          <a:ea typeface="Franklin Gothic Book Regular"/>
          <a:cs typeface="Franklin Gothic Book Regular"/>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hyperlink" Target="https://www.uidaho.edu/-/media/uidaho-responsive/files/division-of-finance-and-administration/finance/contracts-and-purchasing-services/how-do-i/jaggaer-contracts-training-slides-v2.pdf?rev=37a545c5eb354fbfa7b45e6c3c31d15c" TargetMode="External"/><Relationship Id="rId3" Type="http://schemas.openxmlformats.org/officeDocument/2006/relationships/hyperlink" Target="https://www.uidaho.edu/-/media/uidaho-responsive/files/division-of-finance-and-administration/finance/controller/asset-accounting/guidelines-for-disposal-of-equipment-purchased-with-sponsor-funds.pdf?la=en&amp;rev=fd5d8dafa7e9478ab09632907067db7f" TargetMode="External"/><Relationship Id="rId7" Type="http://schemas.openxmlformats.org/officeDocument/2006/relationships/hyperlink" Target="https://www.uidaho.edu/dfa/finance/contracts-and-purchasing-services/how-do-i-faq"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www.uidaho.edu/governance/policy/policies/apm/45/13" TargetMode="External"/><Relationship Id="rId5" Type="http://schemas.openxmlformats.org/officeDocument/2006/relationships/hyperlink" Target="https://www.uidaho.edu/-/media/uidaho-responsive/files/research/faculty/dga/documents-resources/participant-support-costs-guide.pdf?la=en&amp;rev=b97405c043ea4c588ac17dc6c1dbadea" TargetMode="External"/><Relationship Id="rId10" Type="http://schemas.openxmlformats.org/officeDocument/2006/relationships/hyperlink" Target="https://www.uidaho.edu/-/media/uidaho-responsive/files/research/faculty/resources/forms/proposal-forms/subrecipient-commitment-form.pdf?rev=0d0c14978a2c40e385e236913552ba3a" TargetMode="External"/><Relationship Id="rId4" Type="http://schemas.openxmlformats.org/officeDocument/2006/relationships/hyperlink" Target="https://fdpclearinghouse.org/organizations" TargetMode="External"/><Relationship Id="rId9" Type="http://schemas.openxmlformats.org/officeDocument/2006/relationships/hyperlink" Target="https://www.uidaho.edu/research/faculty/manage-award/guide/budget/direct-costs/subcontract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20786" y="5919317"/>
            <a:ext cx="10297144" cy="1346522"/>
          </a:xfrm>
        </p:spPr>
        <p:txBody>
          <a:bodyPr/>
          <a:lstStyle/>
          <a:p>
            <a:r>
              <a:rPr lang="en-US" dirty="0" err="1"/>
              <a:t>Dga</a:t>
            </a:r>
            <a:r>
              <a:rPr lang="en-US" dirty="0"/>
              <a:t> roundtable	</a:t>
            </a:r>
          </a:p>
        </p:txBody>
      </p:sp>
      <p:sp>
        <p:nvSpPr>
          <p:cNvPr id="8" name="Text Placeholder 7"/>
          <p:cNvSpPr>
            <a:spLocks noGrp="1"/>
          </p:cNvSpPr>
          <p:nvPr>
            <p:ph type="body" sz="quarter" idx="10"/>
          </p:nvPr>
        </p:nvSpPr>
        <p:spPr>
          <a:xfrm>
            <a:off x="12113939" y="7553871"/>
            <a:ext cx="10303991" cy="905123"/>
          </a:xfrm>
        </p:spPr>
        <p:txBody>
          <a:bodyPr/>
          <a:lstStyle/>
          <a:p>
            <a:r>
              <a:rPr lang="en-US" dirty="0"/>
              <a:t>Proposals – Level II</a:t>
            </a:r>
          </a:p>
        </p:txBody>
      </p:sp>
      <p:sp>
        <p:nvSpPr>
          <p:cNvPr id="2" name="TextBox 1">
            <a:extLst>
              <a:ext uri="{FF2B5EF4-FFF2-40B4-BE49-F238E27FC236}">
                <a16:creationId xmlns:a16="http://schemas.microsoft.com/office/drawing/2014/main" id="{AD105432-93FE-A1CC-A297-59D63EF7C556}"/>
              </a:ext>
            </a:extLst>
          </p:cNvPr>
          <p:cNvSpPr txBox="1"/>
          <p:nvPr/>
        </p:nvSpPr>
        <p:spPr>
          <a:xfrm>
            <a:off x="12192794" y="8765868"/>
            <a:ext cx="11811000" cy="2554545"/>
          </a:xfrm>
          <a:prstGeom prst="rect">
            <a:avLst/>
          </a:prstGeom>
          <a:noFill/>
        </p:spPr>
        <p:txBody>
          <a:bodyPr wrap="square" rtlCol="0">
            <a:spAutoFit/>
          </a:bodyPr>
          <a:lstStyle/>
          <a:p>
            <a:r>
              <a:rPr lang="en-US" sz="4000" dirty="0"/>
              <a:t>Participant Support Costs</a:t>
            </a:r>
          </a:p>
          <a:p>
            <a:r>
              <a:rPr lang="en-US" sz="4000" dirty="0"/>
              <a:t>Program Income</a:t>
            </a:r>
          </a:p>
          <a:p>
            <a:r>
              <a:rPr lang="en-US" sz="4000" dirty="0"/>
              <a:t>Subawards</a:t>
            </a:r>
          </a:p>
          <a:p>
            <a:r>
              <a:rPr lang="en-US" sz="4000" dirty="0"/>
              <a:t>Service Contracts</a:t>
            </a:r>
          </a:p>
        </p:txBody>
      </p:sp>
      <p:sp>
        <p:nvSpPr>
          <p:cNvPr id="3" name="TextBox 2">
            <a:extLst>
              <a:ext uri="{FF2B5EF4-FFF2-40B4-BE49-F238E27FC236}">
                <a16:creationId xmlns:a16="http://schemas.microsoft.com/office/drawing/2014/main" id="{60D0C9BF-538D-6303-0D38-334B9C778768}"/>
              </a:ext>
            </a:extLst>
          </p:cNvPr>
          <p:cNvSpPr txBox="1"/>
          <p:nvPr/>
        </p:nvSpPr>
        <p:spPr>
          <a:xfrm>
            <a:off x="19355594" y="12421394"/>
            <a:ext cx="4343400" cy="838200"/>
          </a:xfrm>
          <a:prstGeom prst="rect">
            <a:avLst/>
          </a:prstGeom>
          <a:noFill/>
        </p:spPr>
        <p:txBody>
          <a:bodyPr wrap="square" rtlCol="0">
            <a:spAutoFit/>
          </a:bodyPr>
          <a:lstStyle/>
          <a:p>
            <a:r>
              <a:rPr lang="en-US" dirty="0"/>
              <a:t>May 23, 2024</a:t>
            </a:r>
          </a:p>
        </p:txBody>
      </p:sp>
    </p:spTree>
    <p:extLst>
      <p:ext uri="{BB962C8B-B14F-4D97-AF65-F5344CB8AC3E}">
        <p14:creationId xmlns:p14="http://schemas.microsoft.com/office/powerpoint/2010/main" val="103141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941387-8D99-DEB9-4CB8-A0B984C0106F}"/>
              </a:ext>
            </a:extLst>
          </p:cNvPr>
          <p:cNvSpPr>
            <a:spLocks noGrp="1"/>
          </p:cNvSpPr>
          <p:nvPr>
            <p:ph type="body" sz="quarter" idx="10"/>
          </p:nvPr>
        </p:nvSpPr>
        <p:spPr>
          <a:xfrm>
            <a:off x="1318989" y="686595"/>
            <a:ext cx="17427005" cy="830997"/>
          </a:xfrm>
        </p:spPr>
        <p:txBody>
          <a:bodyPr/>
          <a:lstStyle/>
          <a:p>
            <a:r>
              <a:rPr lang="en-US" dirty="0"/>
              <a:t>What is a subaward?</a:t>
            </a:r>
          </a:p>
        </p:txBody>
      </p:sp>
      <p:sp>
        <p:nvSpPr>
          <p:cNvPr id="5" name="Text Placeholder 4">
            <a:extLst>
              <a:ext uri="{FF2B5EF4-FFF2-40B4-BE49-F238E27FC236}">
                <a16:creationId xmlns:a16="http://schemas.microsoft.com/office/drawing/2014/main" id="{D549810A-166D-3AD1-072B-8BDD7C652C65}"/>
              </a:ext>
            </a:extLst>
          </p:cNvPr>
          <p:cNvSpPr>
            <a:spLocks noGrp="1"/>
          </p:cNvSpPr>
          <p:nvPr>
            <p:ph type="body" sz="quarter" idx="12"/>
          </p:nvPr>
        </p:nvSpPr>
        <p:spPr>
          <a:xfrm>
            <a:off x="3810794" y="2348589"/>
            <a:ext cx="18669000" cy="10911005"/>
          </a:xfrm>
        </p:spPr>
        <p:txBody>
          <a:bodyPr/>
          <a:lstStyle/>
          <a:p>
            <a:r>
              <a:rPr lang="en-US" dirty="0"/>
              <a:t>Under a subaward, the prime award recipient </a:t>
            </a:r>
            <a:r>
              <a:rPr lang="en-US" u="sng" dirty="0"/>
              <a:t>transfers </a:t>
            </a:r>
            <a:r>
              <a:rPr lang="en-US" dirty="0"/>
              <a:t>its responsibility to </a:t>
            </a:r>
            <a:r>
              <a:rPr lang="en-US" u="sng" dirty="0"/>
              <a:t>perform part </a:t>
            </a:r>
            <a:r>
              <a:rPr lang="en-US" dirty="0"/>
              <a:t>of the project to another party. </a:t>
            </a:r>
          </a:p>
          <a:p>
            <a:r>
              <a:rPr lang="en-US" dirty="0"/>
              <a:t>Characteristics of a subrecipient are:</a:t>
            </a:r>
          </a:p>
          <a:p>
            <a:pPr lvl="1">
              <a:spcAft>
                <a:spcPts val="1200"/>
              </a:spcAft>
            </a:pPr>
            <a:r>
              <a:rPr lang="en-US" dirty="0"/>
              <a:t>Has responsibility for programmatic decision making</a:t>
            </a:r>
          </a:p>
          <a:p>
            <a:pPr lvl="1">
              <a:spcAft>
                <a:spcPts val="1200"/>
              </a:spcAft>
            </a:pPr>
            <a:r>
              <a:rPr lang="en-US" dirty="0"/>
              <a:t>Contributes to the scholarly/scientific conduct of the project as described in the proposal</a:t>
            </a:r>
          </a:p>
          <a:p>
            <a:pPr lvl="1">
              <a:spcAft>
                <a:spcPts val="1200"/>
              </a:spcAft>
            </a:pPr>
            <a:r>
              <a:rPr lang="en-US" dirty="0"/>
              <a:t>Requires considerable discretionary judgment and the unique expertise in the performance of the project</a:t>
            </a:r>
          </a:p>
          <a:p>
            <a:pPr lvl="1">
              <a:spcAft>
                <a:spcPts val="1200"/>
              </a:spcAft>
            </a:pPr>
            <a:r>
              <a:rPr lang="en-US" dirty="0"/>
              <a:t>Will be considered as a co-author of publications resulting form the work performed</a:t>
            </a:r>
          </a:p>
          <a:p>
            <a:pPr lvl="1">
              <a:spcAft>
                <a:spcPts val="1200"/>
              </a:spcAft>
            </a:pPr>
            <a:r>
              <a:rPr lang="en-US" dirty="0"/>
              <a:t>Is not merely providing goods or services, but instead has its performance measured in relation to whether objectives of the project are met</a:t>
            </a:r>
          </a:p>
          <a:p>
            <a:pPr lvl="1">
              <a:spcAft>
                <a:spcPts val="1200"/>
              </a:spcAft>
            </a:pPr>
            <a:r>
              <a:rPr lang="en-US" dirty="0"/>
              <a:t>Performs work that involves human subjects or animal studies</a:t>
            </a:r>
          </a:p>
          <a:p>
            <a:pPr lvl="1">
              <a:spcAft>
                <a:spcPts val="1200"/>
              </a:spcAft>
            </a:pPr>
            <a:r>
              <a:rPr lang="en-US" dirty="0"/>
              <a:t>Is required to adhere to the applicable program terms and conditions</a:t>
            </a:r>
          </a:p>
          <a:p>
            <a:pPr lvl="1">
              <a:spcAft>
                <a:spcPts val="1200"/>
              </a:spcAft>
            </a:pPr>
            <a:r>
              <a:rPr lang="en-US" dirty="0"/>
              <a:t>They will work </a:t>
            </a:r>
            <a:r>
              <a:rPr lang="en-US" u="sng" dirty="0"/>
              <a:t>with</a:t>
            </a:r>
            <a:r>
              <a:rPr lang="en-US" dirty="0"/>
              <a:t> you</a:t>
            </a:r>
          </a:p>
          <a:p>
            <a:pPr marL="457200" marR="0" lvl="0" indent="-457200" algn="l" defTabSz="2438462" rtl="0" eaLnBrk="1" fontAlgn="auto" latinLnBrk="0" hangingPunct="1">
              <a:lnSpc>
                <a:spcPts val="5300"/>
              </a:lnSpc>
              <a:spcBef>
                <a:spcPts val="0"/>
              </a:spcBef>
              <a:spcAft>
                <a:spcPts val="2500"/>
              </a:spcAft>
              <a:buClr>
                <a:srgbClr val="F1B300"/>
              </a:buClr>
              <a:buSzPct val="120000"/>
              <a:buFontTx/>
              <a:buBlip>
                <a:blip r:embed="rId2"/>
              </a:buBlip>
              <a:tabLst/>
              <a:defRPr/>
            </a:pPr>
            <a:endParaRPr lang="en-US" dirty="0"/>
          </a:p>
          <a:p>
            <a:pPr lvl="1"/>
            <a:endParaRPr lang="en-US" dirty="0"/>
          </a:p>
        </p:txBody>
      </p:sp>
    </p:spTree>
    <p:extLst>
      <p:ext uri="{BB962C8B-B14F-4D97-AF65-F5344CB8AC3E}">
        <p14:creationId xmlns:p14="http://schemas.microsoft.com/office/powerpoint/2010/main" val="9965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5870BF-7135-55F6-6AAF-B8B825F5A97B}"/>
              </a:ext>
            </a:extLst>
          </p:cNvPr>
          <p:cNvSpPr>
            <a:spLocks noGrp="1"/>
          </p:cNvSpPr>
          <p:nvPr>
            <p:ph type="body" sz="quarter" idx="10"/>
          </p:nvPr>
        </p:nvSpPr>
        <p:spPr>
          <a:xfrm>
            <a:off x="1318989" y="457995"/>
            <a:ext cx="15554325" cy="830997"/>
          </a:xfrm>
        </p:spPr>
        <p:txBody>
          <a:bodyPr/>
          <a:lstStyle/>
          <a:p>
            <a:r>
              <a:rPr lang="en-US" dirty="0"/>
              <a:t>What is a service contract?</a:t>
            </a:r>
          </a:p>
        </p:txBody>
      </p:sp>
      <p:sp>
        <p:nvSpPr>
          <p:cNvPr id="5" name="Text Placeholder 4">
            <a:extLst>
              <a:ext uri="{FF2B5EF4-FFF2-40B4-BE49-F238E27FC236}">
                <a16:creationId xmlns:a16="http://schemas.microsoft.com/office/drawing/2014/main" id="{1766F6F6-44E2-3110-A0CC-6384C984E198}"/>
              </a:ext>
            </a:extLst>
          </p:cNvPr>
          <p:cNvSpPr>
            <a:spLocks noGrp="1"/>
          </p:cNvSpPr>
          <p:nvPr>
            <p:ph type="body" sz="quarter" idx="12"/>
          </p:nvPr>
        </p:nvSpPr>
        <p:spPr>
          <a:xfrm>
            <a:off x="3963194" y="3048795"/>
            <a:ext cx="17602199" cy="8134791"/>
          </a:xfrm>
        </p:spPr>
        <p:txBody>
          <a:bodyPr/>
          <a:lstStyle/>
          <a:p>
            <a:r>
              <a:rPr lang="en-US" dirty="0"/>
              <a:t>A contract is designed to </a:t>
            </a:r>
            <a:r>
              <a:rPr lang="en-US" u="sng" dirty="0"/>
              <a:t>provide goods or services </a:t>
            </a:r>
            <a:r>
              <a:rPr lang="en-US" dirty="0"/>
              <a:t>that is needed to perform the sponsored program.</a:t>
            </a:r>
          </a:p>
          <a:p>
            <a:r>
              <a:rPr lang="en-US" dirty="0"/>
              <a:t>Characteristics of a contractor/vendor are:</a:t>
            </a:r>
          </a:p>
          <a:p>
            <a:pPr lvl="1">
              <a:spcAft>
                <a:spcPts val="1200"/>
              </a:spcAft>
            </a:pPr>
            <a:r>
              <a:rPr lang="en-US" dirty="0"/>
              <a:t>Provides a routine service (e.g., equipment fabrication or repair, data processing, performing routine analytical testing services, etc.)</a:t>
            </a:r>
          </a:p>
          <a:p>
            <a:pPr lvl="1">
              <a:spcAft>
                <a:spcPts val="1200"/>
              </a:spcAft>
            </a:pPr>
            <a:r>
              <a:rPr lang="en-US" dirty="0"/>
              <a:t>Provides the goods or services as part of its normal business operations</a:t>
            </a:r>
          </a:p>
          <a:p>
            <a:pPr lvl="1">
              <a:spcAft>
                <a:spcPts val="1200"/>
              </a:spcAft>
            </a:pPr>
            <a:r>
              <a:rPr lang="en-US" dirty="0"/>
              <a:t>Provides similar goods or services to many different purchasers</a:t>
            </a:r>
          </a:p>
          <a:p>
            <a:pPr lvl="1">
              <a:spcAft>
                <a:spcPts val="1200"/>
              </a:spcAft>
            </a:pPr>
            <a:r>
              <a:rPr lang="en-US" dirty="0"/>
              <a:t>Operates in a competitive environment</a:t>
            </a:r>
          </a:p>
          <a:p>
            <a:pPr lvl="1">
              <a:spcAft>
                <a:spcPts val="1200"/>
              </a:spcAft>
            </a:pPr>
            <a:r>
              <a:rPr lang="en-US" dirty="0"/>
              <a:t>Is NOT subject to monitoring or reporting requirements of the prime award</a:t>
            </a:r>
          </a:p>
          <a:p>
            <a:pPr lvl="1">
              <a:spcAft>
                <a:spcPts val="1200"/>
              </a:spcAft>
            </a:pPr>
            <a:r>
              <a:rPr lang="en-US" dirty="0"/>
              <a:t>They </a:t>
            </a:r>
            <a:r>
              <a:rPr lang="en-US"/>
              <a:t>will work </a:t>
            </a:r>
            <a:r>
              <a:rPr lang="en-US" u="sng"/>
              <a:t>for</a:t>
            </a:r>
            <a:r>
              <a:rPr lang="en-US"/>
              <a:t> </a:t>
            </a:r>
            <a:r>
              <a:rPr lang="en-US" dirty="0"/>
              <a:t>you</a:t>
            </a:r>
          </a:p>
        </p:txBody>
      </p:sp>
    </p:spTree>
    <p:extLst>
      <p:ext uri="{BB962C8B-B14F-4D97-AF65-F5344CB8AC3E}">
        <p14:creationId xmlns:p14="http://schemas.microsoft.com/office/powerpoint/2010/main" val="57808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F3A31C-0CCE-425E-F4FB-89317FC276BB}"/>
              </a:ext>
            </a:extLst>
          </p:cNvPr>
          <p:cNvSpPr>
            <a:spLocks noGrp="1"/>
          </p:cNvSpPr>
          <p:nvPr>
            <p:ph type="body" sz="quarter" idx="10"/>
          </p:nvPr>
        </p:nvSpPr>
        <p:spPr>
          <a:xfrm>
            <a:off x="1318989" y="686595"/>
            <a:ext cx="15554325" cy="990600"/>
          </a:xfrm>
        </p:spPr>
        <p:txBody>
          <a:bodyPr/>
          <a:lstStyle/>
          <a:p>
            <a:r>
              <a:rPr lang="en-US" dirty="0"/>
              <a:t>Subawards vs service contracts</a:t>
            </a:r>
          </a:p>
        </p:txBody>
      </p:sp>
      <p:sp>
        <p:nvSpPr>
          <p:cNvPr id="5" name="Text Placeholder 4">
            <a:extLst>
              <a:ext uri="{FF2B5EF4-FFF2-40B4-BE49-F238E27FC236}">
                <a16:creationId xmlns:a16="http://schemas.microsoft.com/office/drawing/2014/main" id="{4C2936EA-4788-8D02-92B0-7D7B99505EBB}"/>
              </a:ext>
            </a:extLst>
          </p:cNvPr>
          <p:cNvSpPr>
            <a:spLocks noGrp="1"/>
          </p:cNvSpPr>
          <p:nvPr>
            <p:ph type="body" sz="quarter" idx="12"/>
          </p:nvPr>
        </p:nvSpPr>
        <p:spPr>
          <a:xfrm>
            <a:off x="4420394" y="2134395"/>
            <a:ext cx="17907000" cy="10725244"/>
          </a:xfrm>
        </p:spPr>
        <p:txBody>
          <a:bodyPr/>
          <a:lstStyle/>
          <a:p>
            <a:pPr marL="457200" marR="0" lvl="0" indent="-457200" algn="l" defTabSz="2438462" rtl="0" eaLnBrk="1" fontAlgn="auto" latinLnBrk="0" hangingPunct="1">
              <a:lnSpc>
                <a:spcPts val="5300"/>
              </a:lnSpc>
              <a:spcBef>
                <a:spcPts val="0"/>
              </a:spcBef>
              <a:spcAft>
                <a:spcPts val="2500"/>
              </a:spcAft>
              <a:buClr>
                <a:srgbClr val="F1B300"/>
              </a:buClr>
              <a:buSzPct val="120000"/>
              <a:buFontTx/>
              <a:buBlip>
                <a:blip r:embed="rId2"/>
              </a:buBlip>
              <a:tabLst/>
              <a:defRPr/>
            </a:pPr>
            <a:r>
              <a:rPr lang="en-US" b="1" dirty="0">
                <a:solidFill>
                  <a:srgbClr val="000000"/>
                </a:solidFill>
              </a:rPr>
              <a:t>Why does it matter? </a:t>
            </a:r>
            <a:r>
              <a:rPr lang="en-US" dirty="0">
                <a:solidFill>
                  <a:srgbClr val="000000"/>
                </a:solidFill>
              </a:rPr>
              <a:t>Misclassifying can result in violations of award requirements and result in audit findings.</a:t>
            </a:r>
          </a:p>
          <a:p>
            <a:pPr lvl="1" indent="-457200">
              <a:spcAft>
                <a:spcPts val="1200"/>
              </a:spcAft>
              <a:buClr>
                <a:srgbClr val="F1B300"/>
              </a:buClr>
              <a:buFont typeface="Wingdings" panose="05000000000000000000" pitchFamily="2" charset="2"/>
              <a:buChar char="§"/>
              <a:defRPr/>
            </a:pPr>
            <a:r>
              <a:rPr lang="en-US" b="1" dirty="0">
                <a:solidFill>
                  <a:srgbClr val="000000"/>
                </a:solidFill>
              </a:rPr>
              <a:t>Subawards may require sponsor prior approval. </a:t>
            </a:r>
            <a:r>
              <a:rPr lang="en-US" dirty="0">
                <a:solidFill>
                  <a:srgbClr val="000000"/>
                </a:solidFill>
              </a:rPr>
              <a:t>If auditors review a service contract and conclude, based on the nature of work performed, that it met the parameters of a subaward rather than a contract, they will report finding an unapproved subaward and may question all or a portion of the costs claimed.</a:t>
            </a:r>
          </a:p>
          <a:p>
            <a:pPr lvl="1" indent="-457200">
              <a:spcAft>
                <a:spcPts val="1200"/>
              </a:spcAft>
              <a:buClr>
                <a:srgbClr val="F1B300"/>
              </a:buClr>
              <a:buFont typeface="Wingdings" panose="05000000000000000000" pitchFamily="2" charset="2"/>
              <a:buChar char="§"/>
              <a:defRPr/>
            </a:pPr>
            <a:r>
              <a:rPr lang="en-US" b="1" dirty="0">
                <a:solidFill>
                  <a:srgbClr val="000000"/>
                </a:solidFill>
              </a:rPr>
              <a:t>Subawards require monitoring. </a:t>
            </a:r>
            <a:r>
              <a:rPr lang="en-US" dirty="0">
                <a:solidFill>
                  <a:srgbClr val="000000"/>
                </a:solidFill>
              </a:rPr>
              <a:t>Neglecting to identify a service contract as a subaward, and implement corresponding monitoring procedures, can result in questioned costs and/or internal control findings.</a:t>
            </a:r>
          </a:p>
          <a:p>
            <a:pPr marL="457200" marR="0" lvl="0" indent="-457200" algn="l" defTabSz="2438462" rtl="0" eaLnBrk="1" fontAlgn="auto" latinLnBrk="0" hangingPunct="1">
              <a:lnSpc>
                <a:spcPts val="5300"/>
              </a:lnSpc>
              <a:spcBef>
                <a:spcPts val="0"/>
              </a:spcBef>
              <a:spcAft>
                <a:spcPts val="2500"/>
              </a:spcAft>
              <a:buClr>
                <a:srgbClr val="F1B300"/>
              </a:buClr>
              <a:buSzPct val="120000"/>
              <a:buFontTx/>
              <a:buBlip>
                <a:blip r:embed="rId2"/>
              </a:buBlip>
              <a:tabLst/>
              <a:defRPr/>
            </a:pPr>
            <a:r>
              <a:rPr lang="en-US" b="1" dirty="0">
                <a:solidFill>
                  <a:srgbClr val="000000"/>
                </a:solidFill>
              </a:rPr>
              <a:t>Indirect costs charged on subawards are limited</a:t>
            </a:r>
            <a:r>
              <a:rPr lang="en-US" dirty="0">
                <a:solidFill>
                  <a:srgbClr val="000000"/>
                </a:solidFill>
              </a:rPr>
              <a:t>. If a service contract that exceeds $25K (soon to be $50K) is found to be improperly classified, auditors will question the indirect cost amount charged on the portion of the contract that exceeded $25K.</a:t>
            </a:r>
          </a:p>
          <a:p>
            <a:pPr>
              <a:buClr>
                <a:srgbClr val="F1B300"/>
              </a:buClr>
              <a:defRPr/>
            </a:pPr>
            <a:r>
              <a:rPr lang="en-US" b="1" dirty="0">
                <a:solidFill>
                  <a:srgbClr val="000000"/>
                </a:solidFill>
              </a:rPr>
              <a:t>Still need help in determining? </a:t>
            </a:r>
            <a:r>
              <a:rPr lang="en-US" dirty="0">
                <a:solidFill>
                  <a:srgbClr val="000000"/>
                </a:solidFill>
              </a:rPr>
              <a:t>Reach out to the proposal’s Sponsored Program Administrator for assistance. Refer to VERAS section 4.9.</a:t>
            </a:r>
          </a:p>
        </p:txBody>
      </p:sp>
    </p:spTree>
    <p:extLst>
      <p:ext uri="{BB962C8B-B14F-4D97-AF65-F5344CB8AC3E}">
        <p14:creationId xmlns:p14="http://schemas.microsoft.com/office/powerpoint/2010/main" val="168012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C6E71A-136F-2793-A18C-85F00BB69D1C}"/>
              </a:ext>
            </a:extLst>
          </p:cNvPr>
          <p:cNvPicPr>
            <a:picLocks noChangeAspect="1"/>
          </p:cNvPicPr>
          <p:nvPr/>
        </p:nvPicPr>
        <p:blipFill>
          <a:blip r:embed="rId2"/>
          <a:stretch>
            <a:fillRect/>
          </a:stretch>
        </p:blipFill>
        <p:spPr>
          <a:xfrm>
            <a:off x="1524794" y="580189"/>
            <a:ext cx="20269200" cy="12755605"/>
          </a:xfrm>
          <a:prstGeom prst="rect">
            <a:avLst/>
          </a:prstGeom>
        </p:spPr>
      </p:pic>
    </p:spTree>
    <p:extLst>
      <p:ext uri="{BB962C8B-B14F-4D97-AF65-F5344CB8AC3E}">
        <p14:creationId xmlns:p14="http://schemas.microsoft.com/office/powerpoint/2010/main" val="202412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350545-1A1C-6CBE-7908-AB15358D9380}"/>
              </a:ext>
            </a:extLst>
          </p:cNvPr>
          <p:cNvSpPr>
            <a:spLocks noGrp="1"/>
          </p:cNvSpPr>
          <p:nvPr>
            <p:ph type="body" sz="quarter" idx="10"/>
          </p:nvPr>
        </p:nvSpPr>
        <p:spPr>
          <a:xfrm>
            <a:off x="1318989" y="686595"/>
            <a:ext cx="17579405" cy="830997"/>
          </a:xfrm>
        </p:spPr>
        <p:txBody>
          <a:bodyPr/>
          <a:lstStyle/>
          <a:p>
            <a:r>
              <a:rPr lang="en-US" dirty="0"/>
              <a:t>Subawards</a:t>
            </a:r>
          </a:p>
        </p:txBody>
      </p:sp>
      <p:sp>
        <p:nvSpPr>
          <p:cNvPr id="5" name="Text Placeholder 4">
            <a:extLst>
              <a:ext uri="{FF2B5EF4-FFF2-40B4-BE49-F238E27FC236}">
                <a16:creationId xmlns:a16="http://schemas.microsoft.com/office/drawing/2014/main" id="{0F2F7315-AE4F-FF44-26DD-915EAD10D709}"/>
              </a:ext>
            </a:extLst>
          </p:cNvPr>
          <p:cNvSpPr>
            <a:spLocks noGrp="1"/>
          </p:cNvSpPr>
          <p:nvPr>
            <p:ph type="body" sz="quarter" idx="12"/>
          </p:nvPr>
        </p:nvSpPr>
        <p:spPr>
          <a:xfrm>
            <a:off x="3963194" y="4267994"/>
            <a:ext cx="18973800" cy="4572000"/>
          </a:xfrm>
        </p:spPr>
        <p:txBody>
          <a:bodyPr/>
          <a:lstStyle/>
          <a:p>
            <a:r>
              <a:rPr lang="en-US" sz="3600" kern="0" dirty="0">
                <a:ea typeface="Calibri" panose="020F0502020204030204" pitchFamily="34" charset="0"/>
              </a:rPr>
              <a:t>Subrecipient commitment form signed by their authorized organizational representative (AOR).</a:t>
            </a:r>
          </a:p>
          <a:p>
            <a:pPr lvl="1">
              <a:spcAft>
                <a:spcPts val="1200"/>
              </a:spcAft>
            </a:pPr>
            <a:r>
              <a:rPr lang="en-US" sz="3600" kern="0" dirty="0">
                <a:ea typeface="Calibri" panose="020F0502020204030204" pitchFamily="34" charset="0"/>
              </a:rPr>
              <a:t>Or a letter of commitment signed by their AOR , if the organization is registered with </a:t>
            </a:r>
            <a:r>
              <a:rPr lang="en-US" sz="3600" dirty="0"/>
              <a:t>Federal Demonstration Partnership </a:t>
            </a:r>
            <a:endParaRPr lang="en-US" sz="3600" kern="0" dirty="0">
              <a:ea typeface="Calibri" panose="020F0502020204030204" pitchFamily="34" charset="0"/>
            </a:endParaRPr>
          </a:p>
          <a:p>
            <a:r>
              <a:rPr lang="en-US" sz="3600" kern="0" dirty="0">
                <a:effectLst/>
                <a:ea typeface="Calibri" panose="020F0502020204030204" pitchFamily="34" charset="0"/>
              </a:rPr>
              <a:t>Subrecipient detailed line-item budget and budget justification following sponsor’s requirements</a:t>
            </a:r>
          </a:p>
          <a:p>
            <a:r>
              <a:rPr lang="en-US" sz="3600" kern="0" dirty="0">
                <a:ea typeface="Calibri" panose="020F0502020204030204" pitchFamily="34" charset="0"/>
              </a:rPr>
              <a:t>Subrecipient statement of work</a:t>
            </a:r>
            <a:br>
              <a:rPr lang="en-US" sz="3600" kern="0" dirty="0">
                <a:effectLst/>
                <a:latin typeface="Calibri" panose="020F0502020204030204" pitchFamily="34" charset="0"/>
                <a:ea typeface="Calibri" panose="020F0502020204030204" pitchFamily="34" charset="0"/>
              </a:rPr>
            </a:br>
            <a:br>
              <a:rPr lang="en-US" sz="3600" kern="0" dirty="0">
                <a:effectLst/>
                <a:latin typeface="Calibri" panose="020F0502020204030204" pitchFamily="34" charset="0"/>
                <a:ea typeface="Calibri" panose="020F0502020204030204" pitchFamily="34" charset="0"/>
              </a:rPr>
            </a:br>
            <a:endParaRPr lang="en-US" dirty="0"/>
          </a:p>
        </p:txBody>
      </p:sp>
      <p:sp>
        <p:nvSpPr>
          <p:cNvPr id="2" name="TextBox 1">
            <a:extLst>
              <a:ext uri="{FF2B5EF4-FFF2-40B4-BE49-F238E27FC236}">
                <a16:creationId xmlns:a16="http://schemas.microsoft.com/office/drawing/2014/main" id="{71CA472E-1D29-08BE-3D3E-08D417A54E88}"/>
              </a:ext>
            </a:extLst>
          </p:cNvPr>
          <p:cNvSpPr txBox="1"/>
          <p:nvPr/>
        </p:nvSpPr>
        <p:spPr>
          <a:xfrm>
            <a:off x="2439193" y="2195951"/>
            <a:ext cx="18211801" cy="720069"/>
          </a:xfrm>
          <a:prstGeom prst="rect">
            <a:avLst/>
          </a:prstGeom>
          <a:noFill/>
        </p:spPr>
        <p:txBody>
          <a:bodyPr wrap="square" rtlCol="0">
            <a:spAutoFit/>
          </a:bodyPr>
          <a:lstStyle/>
          <a:p>
            <a:pPr marR="0" lvl="0" algn="l" defTabSz="2438462" rtl="0" eaLnBrk="1" fontAlgn="auto" latinLnBrk="0" hangingPunct="1">
              <a:lnSpc>
                <a:spcPts val="5300"/>
              </a:lnSpc>
              <a:spcBef>
                <a:spcPts val="0"/>
              </a:spcBef>
              <a:spcAft>
                <a:spcPts val="2500"/>
              </a:spcAft>
              <a:buClr>
                <a:srgbClr val="F1B300"/>
              </a:buClr>
              <a:buSzPct val="120000"/>
              <a:tabLst/>
              <a:defRPr/>
            </a:pPr>
            <a:r>
              <a:rPr lang="en-US" sz="4000" kern="0" dirty="0">
                <a:solidFill>
                  <a:srgbClr val="000000"/>
                </a:solidFill>
                <a:latin typeface="Franklin Gothic Book" panose="020B0503020102020204" pitchFamily="34" charset="0"/>
                <a:ea typeface="Calibri" panose="020F0502020204030204" pitchFamily="34" charset="0"/>
              </a:rPr>
              <a:t>We have a subaward included in our proposal. Now what?</a:t>
            </a:r>
            <a:endParaRPr kumimoji="0" lang="en-US" sz="4400" b="0" i="0" u="none" strike="noStrike" kern="0" cap="none" spc="0" normalizeH="0" baseline="0" noProof="0" dirty="0">
              <a:ln>
                <a:noFill/>
              </a:ln>
              <a:solidFill>
                <a:srgbClr val="000000"/>
              </a:solidFill>
              <a:effectLst/>
              <a:uLnTx/>
              <a:uFillTx/>
              <a:latin typeface="Franklin Gothic Book" panose="020B05030201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DCD2CC02-4410-7671-E495-2D1A2176C3B5}"/>
              </a:ext>
            </a:extLst>
          </p:cNvPr>
          <p:cNvSpPr txBox="1"/>
          <p:nvPr/>
        </p:nvSpPr>
        <p:spPr>
          <a:xfrm>
            <a:off x="3048794" y="3124994"/>
            <a:ext cx="19507200" cy="707886"/>
          </a:xfrm>
          <a:prstGeom prst="rect">
            <a:avLst/>
          </a:prstGeom>
          <a:noFill/>
        </p:spPr>
        <p:txBody>
          <a:bodyPr wrap="square" rtlCol="0">
            <a:spAutoFit/>
          </a:bodyPr>
          <a:lstStyle/>
          <a:p>
            <a:r>
              <a:rPr lang="en-US" sz="4000" dirty="0">
                <a:latin typeface="Franklin Gothic Book" panose="020B0503020102020204" pitchFamily="34" charset="0"/>
              </a:rPr>
              <a:t>At a minimum, each subaward listed in the proposal should contain the following</a:t>
            </a:r>
            <a:r>
              <a:rPr lang="en-US" sz="4000" dirty="0"/>
              <a:t>:</a:t>
            </a:r>
          </a:p>
        </p:txBody>
      </p:sp>
      <p:sp>
        <p:nvSpPr>
          <p:cNvPr id="7" name="TextBox 6">
            <a:extLst>
              <a:ext uri="{FF2B5EF4-FFF2-40B4-BE49-F238E27FC236}">
                <a16:creationId xmlns:a16="http://schemas.microsoft.com/office/drawing/2014/main" id="{F0A0DF1D-25ED-F8E6-4AD5-7B7B1AF149B3}"/>
              </a:ext>
            </a:extLst>
          </p:cNvPr>
          <p:cNvSpPr txBox="1"/>
          <p:nvPr/>
        </p:nvSpPr>
        <p:spPr>
          <a:xfrm>
            <a:off x="3048794" y="9351308"/>
            <a:ext cx="20116800" cy="707886"/>
          </a:xfrm>
          <a:prstGeom prst="rect">
            <a:avLst/>
          </a:prstGeom>
          <a:noFill/>
        </p:spPr>
        <p:txBody>
          <a:bodyPr wrap="square" rtlCol="0">
            <a:spAutoFit/>
          </a:bodyPr>
          <a:lstStyle/>
          <a:p>
            <a:r>
              <a:rPr lang="en-US" sz="4000" dirty="0">
                <a:latin typeface="Franklin Gothic Book" panose="020B0503020102020204" pitchFamily="34" charset="0"/>
              </a:rPr>
              <a:t>Upload the documents to VERAS section 7.1 and notify the proposal’s SPA for review</a:t>
            </a:r>
            <a:r>
              <a:rPr lang="en-US" sz="4000" dirty="0"/>
              <a:t>.</a:t>
            </a:r>
          </a:p>
        </p:txBody>
      </p:sp>
      <p:sp>
        <p:nvSpPr>
          <p:cNvPr id="8" name="TextBox 7">
            <a:extLst>
              <a:ext uri="{FF2B5EF4-FFF2-40B4-BE49-F238E27FC236}">
                <a16:creationId xmlns:a16="http://schemas.microsoft.com/office/drawing/2014/main" id="{127DF241-5716-4B85-33ED-A3B94102FCFD}"/>
              </a:ext>
            </a:extLst>
          </p:cNvPr>
          <p:cNvSpPr txBox="1"/>
          <p:nvPr/>
        </p:nvSpPr>
        <p:spPr>
          <a:xfrm>
            <a:off x="20346194" y="12878594"/>
            <a:ext cx="3582194" cy="553998"/>
          </a:xfrm>
          <a:prstGeom prst="rect">
            <a:avLst/>
          </a:prstGeom>
          <a:noFill/>
        </p:spPr>
        <p:txBody>
          <a:bodyPr wrap="square" rtlCol="0">
            <a:spAutoFit/>
          </a:bodyPr>
          <a:lstStyle/>
          <a:p>
            <a:r>
              <a:rPr lang="en-US" sz="3000" dirty="0">
                <a:solidFill>
                  <a:schemeClr val="tx2">
                    <a:lumMod val="50000"/>
                    <a:lumOff val="50000"/>
                  </a:schemeClr>
                </a:solidFill>
              </a:rPr>
              <a:t>Demo FDP and VERAS</a:t>
            </a:r>
          </a:p>
        </p:txBody>
      </p:sp>
      <p:sp>
        <p:nvSpPr>
          <p:cNvPr id="9" name="TextBox 8">
            <a:extLst>
              <a:ext uri="{FF2B5EF4-FFF2-40B4-BE49-F238E27FC236}">
                <a16:creationId xmlns:a16="http://schemas.microsoft.com/office/drawing/2014/main" id="{C4EBD480-65BC-0290-7247-8DC1E7ED7CE7}"/>
              </a:ext>
            </a:extLst>
          </p:cNvPr>
          <p:cNvSpPr txBox="1"/>
          <p:nvPr/>
        </p:nvSpPr>
        <p:spPr>
          <a:xfrm>
            <a:off x="3048794" y="10592594"/>
            <a:ext cx="20116800" cy="707886"/>
          </a:xfrm>
          <a:prstGeom prst="rect">
            <a:avLst/>
          </a:prstGeom>
          <a:noFill/>
        </p:spPr>
        <p:txBody>
          <a:bodyPr wrap="square" rtlCol="0">
            <a:spAutoFit/>
          </a:bodyPr>
          <a:lstStyle/>
          <a:p>
            <a:r>
              <a:rPr lang="en-US" sz="4000" dirty="0">
                <a:latin typeface="Franklin Gothic Book" panose="020B0503020102020204" pitchFamily="34" charset="0"/>
              </a:rPr>
              <a:t>Have the PI read and answer VERAS section 7.3</a:t>
            </a:r>
          </a:p>
        </p:txBody>
      </p:sp>
      <p:sp>
        <p:nvSpPr>
          <p:cNvPr id="3" name="TextBox 2">
            <a:extLst>
              <a:ext uri="{FF2B5EF4-FFF2-40B4-BE49-F238E27FC236}">
                <a16:creationId xmlns:a16="http://schemas.microsoft.com/office/drawing/2014/main" id="{020FC172-07A0-4859-D4A2-5E4575FBA27D}"/>
              </a:ext>
            </a:extLst>
          </p:cNvPr>
          <p:cNvSpPr txBox="1"/>
          <p:nvPr/>
        </p:nvSpPr>
        <p:spPr>
          <a:xfrm>
            <a:off x="3048794" y="11811794"/>
            <a:ext cx="20497800" cy="1323439"/>
          </a:xfrm>
          <a:prstGeom prst="rect">
            <a:avLst/>
          </a:prstGeom>
          <a:noFill/>
        </p:spPr>
        <p:txBody>
          <a:bodyPr wrap="square" rtlCol="0">
            <a:spAutoFit/>
          </a:bodyPr>
          <a:lstStyle/>
          <a:p>
            <a:r>
              <a:rPr lang="en-US" sz="4000" dirty="0">
                <a:latin typeface="Franklin Gothic Book" panose="020B0503020102020204" pitchFamily="34" charset="0"/>
              </a:rPr>
              <a:t>Reminder: only the first $50K will be charged indirect costs when using the MTDC method in the U of I budget</a:t>
            </a:r>
            <a:r>
              <a:rPr lang="en-US" sz="4000" dirty="0"/>
              <a:t>.</a:t>
            </a:r>
          </a:p>
        </p:txBody>
      </p:sp>
    </p:spTree>
    <p:extLst>
      <p:ext uri="{BB962C8B-B14F-4D97-AF65-F5344CB8AC3E}">
        <p14:creationId xmlns:p14="http://schemas.microsoft.com/office/powerpoint/2010/main" val="37997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06400F-B969-AA96-719B-B0B5BA8CAE9A}"/>
              </a:ext>
            </a:extLst>
          </p:cNvPr>
          <p:cNvSpPr>
            <a:spLocks noGrp="1"/>
          </p:cNvSpPr>
          <p:nvPr>
            <p:ph type="body" sz="quarter" idx="10"/>
          </p:nvPr>
        </p:nvSpPr>
        <p:spPr>
          <a:xfrm>
            <a:off x="1318989" y="534194"/>
            <a:ext cx="15554325" cy="1142999"/>
          </a:xfrm>
        </p:spPr>
        <p:txBody>
          <a:bodyPr/>
          <a:lstStyle/>
          <a:p>
            <a:r>
              <a:rPr lang="en-US" dirty="0"/>
              <a:t>Service contracts</a:t>
            </a:r>
          </a:p>
        </p:txBody>
      </p:sp>
      <p:sp>
        <p:nvSpPr>
          <p:cNvPr id="5" name="Text Placeholder 4">
            <a:extLst>
              <a:ext uri="{FF2B5EF4-FFF2-40B4-BE49-F238E27FC236}">
                <a16:creationId xmlns:a16="http://schemas.microsoft.com/office/drawing/2014/main" id="{43BD2518-4976-7D7A-52B4-4ED986920F11}"/>
              </a:ext>
            </a:extLst>
          </p:cNvPr>
          <p:cNvSpPr>
            <a:spLocks noGrp="1"/>
          </p:cNvSpPr>
          <p:nvPr>
            <p:ph type="body" sz="quarter" idx="12"/>
          </p:nvPr>
        </p:nvSpPr>
        <p:spPr>
          <a:xfrm>
            <a:off x="4725194" y="6477795"/>
            <a:ext cx="18211800" cy="1905000"/>
          </a:xfrm>
        </p:spPr>
        <p:txBody>
          <a:bodyPr/>
          <a:lstStyle/>
          <a:p>
            <a:r>
              <a:rPr lang="en-US" dirty="0"/>
              <a:t>Name</a:t>
            </a:r>
          </a:p>
          <a:p>
            <a:r>
              <a:rPr lang="en-US" dirty="0"/>
              <a:t>Service/consultant quote</a:t>
            </a:r>
          </a:p>
          <a:p>
            <a:endParaRPr lang="en-US" dirty="0"/>
          </a:p>
        </p:txBody>
      </p:sp>
      <p:sp>
        <p:nvSpPr>
          <p:cNvPr id="6" name="TextBox 5">
            <a:extLst>
              <a:ext uri="{FF2B5EF4-FFF2-40B4-BE49-F238E27FC236}">
                <a16:creationId xmlns:a16="http://schemas.microsoft.com/office/drawing/2014/main" id="{431D4882-A179-74F7-954F-D9EBBAE43FBC}"/>
              </a:ext>
            </a:extLst>
          </p:cNvPr>
          <p:cNvSpPr txBox="1"/>
          <p:nvPr/>
        </p:nvSpPr>
        <p:spPr>
          <a:xfrm>
            <a:off x="1753394" y="2515394"/>
            <a:ext cx="16383000" cy="1323439"/>
          </a:xfrm>
          <a:prstGeom prst="rect">
            <a:avLst/>
          </a:prstGeom>
          <a:noFill/>
        </p:spPr>
        <p:txBody>
          <a:bodyPr wrap="square" rtlCol="0">
            <a:spAutoFit/>
          </a:bodyPr>
          <a:lstStyle/>
          <a:p>
            <a:r>
              <a:rPr lang="en-US" sz="4000" dirty="0">
                <a:latin typeface="Franklin Gothic Book" panose="020B0503020102020204" pitchFamily="34" charset="0"/>
              </a:rPr>
              <a:t>We have a service/consultant included in our proposal budget that will be a service contract if an award is received. Now what?</a:t>
            </a:r>
          </a:p>
        </p:txBody>
      </p:sp>
      <p:sp>
        <p:nvSpPr>
          <p:cNvPr id="7" name="TextBox 6">
            <a:extLst>
              <a:ext uri="{FF2B5EF4-FFF2-40B4-BE49-F238E27FC236}">
                <a16:creationId xmlns:a16="http://schemas.microsoft.com/office/drawing/2014/main" id="{79C23DF0-1699-8E18-2232-C86BC4BAB964}"/>
              </a:ext>
            </a:extLst>
          </p:cNvPr>
          <p:cNvSpPr txBox="1"/>
          <p:nvPr/>
        </p:nvSpPr>
        <p:spPr>
          <a:xfrm>
            <a:off x="3048794" y="4344194"/>
            <a:ext cx="18440400" cy="1323439"/>
          </a:xfrm>
          <a:prstGeom prst="rect">
            <a:avLst/>
          </a:prstGeom>
          <a:noFill/>
        </p:spPr>
        <p:txBody>
          <a:bodyPr wrap="square" rtlCol="0">
            <a:spAutoFit/>
          </a:bodyPr>
          <a:lstStyle/>
          <a:p>
            <a:r>
              <a:rPr lang="en-US" sz="4000" dirty="0">
                <a:latin typeface="Franklin Gothic Book" panose="020B0503020102020204" pitchFamily="34" charset="0"/>
              </a:rPr>
              <a:t>Each service/consultant included in the proposal budget should contain the following:</a:t>
            </a:r>
          </a:p>
        </p:txBody>
      </p:sp>
      <p:sp>
        <p:nvSpPr>
          <p:cNvPr id="9" name="TextBox 8">
            <a:extLst>
              <a:ext uri="{FF2B5EF4-FFF2-40B4-BE49-F238E27FC236}">
                <a16:creationId xmlns:a16="http://schemas.microsoft.com/office/drawing/2014/main" id="{728C54FB-BA0F-90CF-D6C4-8D5EB335A404}"/>
              </a:ext>
            </a:extLst>
          </p:cNvPr>
          <p:cNvSpPr txBox="1"/>
          <p:nvPr/>
        </p:nvSpPr>
        <p:spPr>
          <a:xfrm>
            <a:off x="3353594" y="8810704"/>
            <a:ext cx="14937976" cy="1384995"/>
          </a:xfrm>
          <a:prstGeom prst="rect">
            <a:avLst/>
          </a:prstGeom>
          <a:noFill/>
        </p:spPr>
        <p:txBody>
          <a:bodyPr wrap="square">
            <a:spAutoFit/>
          </a:bodyPr>
          <a:lstStyle/>
          <a:p>
            <a:r>
              <a:rPr lang="en-US" sz="4000" dirty="0">
                <a:latin typeface="Franklin Gothic Book" panose="020B0503020102020204" pitchFamily="34" charset="0"/>
              </a:rPr>
              <a:t>Upload the documents to VERAS section 7.2 and notify the proposal’s SPA for review</a:t>
            </a:r>
            <a:r>
              <a:rPr lang="en-US" sz="4400" dirty="0">
                <a:latin typeface="Franklin Gothic Book" panose="020B0503020102020204" pitchFamily="34" charset="0"/>
              </a:rPr>
              <a:t>.</a:t>
            </a:r>
          </a:p>
        </p:txBody>
      </p:sp>
      <p:sp>
        <p:nvSpPr>
          <p:cNvPr id="11" name="TextBox 10">
            <a:extLst>
              <a:ext uri="{FF2B5EF4-FFF2-40B4-BE49-F238E27FC236}">
                <a16:creationId xmlns:a16="http://schemas.microsoft.com/office/drawing/2014/main" id="{DCB348D1-61C9-7C51-DA91-09DF46DDAB9B}"/>
              </a:ext>
            </a:extLst>
          </p:cNvPr>
          <p:cNvSpPr txBox="1"/>
          <p:nvPr/>
        </p:nvSpPr>
        <p:spPr>
          <a:xfrm>
            <a:off x="3353594" y="10821194"/>
            <a:ext cx="14937976" cy="707886"/>
          </a:xfrm>
          <a:prstGeom prst="rect">
            <a:avLst/>
          </a:prstGeom>
          <a:noFill/>
        </p:spPr>
        <p:txBody>
          <a:bodyPr wrap="square">
            <a:spAutoFit/>
          </a:bodyPr>
          <a:lstStyle/>
          <a:p>
            <a:r>
              <a:rPr lang="en-US" sz="4000" dirty="0">
                <a:latin typeface="Franklin Gothic Book" panose="020B0503020102020204" pitchFamily="34" charset="0"/>
              </a:rPr>
              <a:t>Have the PI read and answer VERAS section 7.3</a:t>
            </a:r>
          </a:p>
        </p:txBody>
      </p:sp>
      <p:sp>
        <p:nvSpPr>
          <p:cNvPr id="3" name="TextBox 2">
            <a:extLst>
              <a:ext uri="{FF2B5EF4-FFF2-40B4-BE49-F238E27FC236}">
                <a16:creationId xmlns:a16="http://schemas.microsoft.com/office/drawing/2014/main" id="{B4E49AB4-1F50-9210-C898-AE9F5D33CE84}"/>
              </a:ext>
            </a:extLst>
          </p:cNvPr>
          <p:cNvSpPr txBox="1"/>
          <p:nvPr/>
        </p:nvSpPr>
        <p:spPr>
          <a:xfrm>
            <a:off x="20422394" y="12726193"/>
            <a:ext cx="4114800" cy="553998"/>
          </a:xfrm>
          <a:prstGeom prst="rect">
            <a:avLst/>
          </a:prstGeom>
          <a:noFill/>
        </p:spPr>
        <p:txBody>
          <a:bodyPr wrap="square">
            <a:spAutoFit/>
          </a:bodyPr>
          <a:lstStyle/>
          <a:p>
            <a:pPr marL="0" marR="0" lvl="0" indent="0" algn="l" defTabSz="2438092"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242529">
                    <a:lumMod val="50000"/>
                    <a:lumOff val="50000"/>
                  </a:srgbClr>
                </a:solidFill>
                <a:effectLst/>
                <a:uLnTx/>
                <a:uFillTx/>
                <a:latin typeface="Calibri" panose="020F0502020204030204"/>
                <a:ea typeface="+mn-ea"/>
                <a:cs typeface="+mn-cs"/>
              </a:rPr>
              <a:t>Demo VERAS</a:t>
            </a:r>
          </a:p>
        </p:txBody>
      </p:sp>
      <p:sp>
        <p:nvSpPr>
          <p:cNvPr id="2" name="TextBox 1">
            <a:extLst>
              <a:ext uri="{FF2B5EF4-FFF2-40B4-BE49-F238E27FC236}">
                <a16:creationId xmlns:a16="http://schemas.microsoft.com/office/drawing/2014/main" id="{03B3BFAA-0414-ABF9-1042-49BA6E923B1A}"/>
              </a:ext>
            </a:extLst>
          </p:cNvPr>
          <p:cNvSpPr txBox="1"/>
          <p:nvPr/>
        </p:nvSpPr>
        <p:spPr>
          <a:xfrm>
            <a:off x="3353594" y="11887994"/>
            <a:ext cx="18592800" cy="707886"/>
          </a:xfrm>
          <a:prstGeom prst="rect">
            <a:avLst/>
          </a:prstGeom>
          <a:noFill/>
        </p:spPr>
        <p:txBody>
          <a:bodyPr wrap="square" rtlCol="0">
            <a:spAutoFit/>
          </a:bodyPr>
          <a:lstStyle/>
          <a:p>
            <a:r>
              <a:rPr lang="en-US" sz="4000" dirty="0">
                <a:latin typeface="Franklin Gothic Book" panose="020B0503020102020204" pitchFamily="34" charset="0"/>
              </a:rPr>
              <a:t>See the Resources page to find a link to learn more about service contracts.</a:t>
            </a:r>
          </a:p>
        </p:txBody>
      </p:sp>
    </p:spTree>
    <p:extLst>
      <p:ext uri="{BB962C8B-B14F-4D97-AF65-F5344CB8AC3E}">
        <p14:creationId xmlns:p14="http://schemas.microsoft.com/office/powerpoint/2010/main" val="341343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39619-33CF-F676-7F02-0A87E22736FA}"/>
              </a:ext>
            </a:extLst>
          </p:cNvPr>
          <p:cNvSpPr>
            <a:spLocks noGrp="1"/>
          </p:cNvSpPr>
          <p:nvPr>
            <p:ph type="title"/>
          </p:nvPr>
        </p:nvSpPr>
        <p:spPr>
          <a:xfrm>
            <a:off x="6934994" y="6172994"/>
            <a:ext cx="11353800" cy="4495800"/>
          </a:xfrm>
        </p:spPr>
        <p:txBody>
          <a:bodyPr/>
          <a:lstStyle/>
          <a:p>
            <a:r>
              <a:rPr lang="en-US" dirty="0"/>
              <a:t>Questions?</a:t>
            </a:r>
          </a:p>
        </p:txBody>
      </p:sp>
    </p:spTree>
    <p:extLst>
      <p:ext uri="{BB962C8B-B14F-4D97-AF65-F5344CB8AC3E}">
        <p14:creationId xmlns:p14="http://schemas.microsoft.com/office/powerpoint/2010/main" val="367645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Title 779"/>
          <p:cNvSpPr>
            <a:spLocks noGrp="1"/>
          </p:cNvSpPr>
          <p:nvPr>
            <p:ph type="title"/>
          </p:nvPr>
        </p:nvSpPr>
        <p:spPr>
          <a:xfrm>
            <a:off x="1292454" y="437396"/>
            <a:ext cx="21032788" cy="1315998"/>
          </a:xfrm>
        </p:spPr>
        <p:txBody>
          <a:bodyPr/>
          <a:lstStyle/>
          <a:p>
            <a:r>
              <a:rPr lang="en-US" dirty="0"/>
              <a:t>resources</a:t>
            </a:r>
          </a:p>
        </p:txBody>
      </p:sp>
      <p:graphicFrame>
        <p:nvGraphicFramePr>
          <p:cNvPr id="5" name="Table 4"/>
          <p:cNvGraphicFramePr>
            <a:graphicFrameLocks noGrp="1"/>
          </p:cNvGraphicFramePr>
          <p:nvPr>
            <p:extLst>
              <p:ext uri="{D42A27DB-BD31-4B8C-83A1-F6EECF244321}">
                <p14:modId xmlns:p14="http://schemas.microsoft.com/office/powerpoint/2010/main" val="2285891458"/>
              </p:ext>
            </p:extLst>
          </p:nvPr>
        </p:nvGraphicFramePr>
        <p:xfrm>
          <a:off x="1981994" y="1981994"/>
          <a:ext cx="20574000" cy="10559846"/>
        </p:xfrm>
        <a:graphic>
          <a:graphicData uri="http://schemas.openxmlformats.org/drawingml/2006/table">
            <a:tbl>
              <a:tblPr firstRow="1" bandRow="1">
                <a:tableStyleId>{8EC20E35-A176-4012-BC5E-935CFFF8708E}</a:tableStyleId>
              </a:tblPr>
              <a:tblGrid>
                <a:gridCol w="4800600">
                  <a:extLst>
                    <a:ext uri="{9D8B030D-6E8A-4147-A177-3AD203B41FA5}">
                      <a16:colId xmlns:a16="http://schemas.microsoft.com/office/drawing/2014/main" val="20000"/>
                    </a:ext>
                  </a:extLst>
                </a:gridCol>
                <a:gridCol w="15773400">
                  <a:extLst>
                    <a:ext uri="{9D8B030D-6E8A-4147-A177-3AD203B41FA5}">
                      <a16:colId xmlns:a16="http://schemas.microsoft.com/office/drawing/2014/main" val="20001"/>
                    </a:ext>
                  </a:extLst>
                </a:gridCol>
              </a:tblGrid>
              <a:tr h="1369122">
                <a:tc>
                  <a:txBody>
                    <a:bodyPr/>
                    <a:lstStyle/>
                    <a:p>
                      <a:pPr algn="l"/>
                      <a:r>
                        <a:rPr lang="en-US" sz="2800" b="0" i="0" dirty="0">
                          <a:solidFill>
                            <a:schemeClr val="tx1"/>
                          </a:solidFill>
                          <a:latin typeface="Franklin Gothic Book" panose="020B0503020102020204" pitchFamily="34" charset="0"/>
                          <a:ea typeface="Archivo" charset="0"/>
                          <a:cs typeface="Archivo" charset="0"/>
                        </a:rPr>
                        <a:t>Description</a:t>
                      </a:r>
                    </a:p>
                  </a:txBody>
                  <a:tcPr marL="137160" marR="137160" marT="137160" marB="137160" anchor="ctr">
                    <a:lnL>
                      <a:noFill/>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2800" b="0" i="0" dirty="0">
                          <a:solidFill>
                            <a:schemeClr val="tx1"/>
                          </a:solidFill>
                          <a:latin typeface="Franklin Gothic Book" panose="020B0503020102020204" pitchFamily="34" charset="0"/>
                          <a:ea typeface="Archivo" charset="0"/>
                          <a:cs typeface="Archivo" charset="0"/>
                        </a:rPr>
                        <a:t>Where to Find</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1450278">
                <a:tc>
                  <a:txBody>
                    <a:bodyPr/>
                    <a:lstStyle/>
                    <a:p>
                      <a:pPr algn="l"/>
                      <a:r>
                        <a:rPr lang="en-US" sz="2400" b="0" i="0" dirty="0">
                          <a:latin typeface="Franklin Gothic Book" panose="020B0503020102020204" pitchFamily="34" charset="0"/>
                          <a:ea typeface="Archivo" charset="0"/>
                          <a:cs typeface="Archivo" charset="0"/>
                        </a:rPr>
                        <a:t>Equipment Disposal</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i="0" dirty="0">
                          <a:latin typeface="Franklin Gothic Book" panose="020B0503020102020204" pitchFamily="34" charset="0"/>
                          <a:ea typeface="Archivo" charset="0"/>
                          <a:cs typeface="Archivo" charset="0"/>
                          <a:hlinkClick r:id="rId3"/>
                        </a:rPr>
                        <a:t>https://www.uidaho.edu/-/media/uidaho-responsive/files/division-of-finance-and-administration/finance/controller/asset-accounting/guidelines-for-disposal-of-equipment-purchased-with-sponsor-funds.pdf?la=en&amp;rev=fd5d8dafa7e9478ab09632907067db7f</a:t>
                      </a:r>
                      <a:r>
                        <a:rPr lang="en-US" sz="2400" b="0" i="0" dirty="0">
                          <a:latin typeface="Franklin Gothic Book" panose="020B0503020102020204" pitchFamily="34" charset="0"/>
                          <a:ea typeface="Archivo" charset="0"/>
                          <a:cs typeface="Archivo" charset="0"/>
                        </a:rPr>
                        <a:t> </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0637849"/>
                  </a:ext>
                </a:extLst>
              </a:tr>
              <a:tr h="990600">
                <a:tc>
                  <a:txBody>
                    <a:bodyPr/>
                    <a:lstStyle/>
                    <a:p>
                      <a:pPr algn="l"/>
                      <a:r>
                        <a:rPr lang="en-US" sz="2400" b="0" i="0" dirty="0">
                          <a:latin typeface="Franklin Gothic Book" panose="020B0503020102020204" pitchFamily="34" charset="0"/>
                          <a:ea typeface="Archivo" charset="0"/>
                          <a:cs typeface="Archivo" charset="0"/>
                        </a:rPr>
                        <a:t>Federal Demonstration Partnership</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i="0" dirty="0">
                          <a:latin typeface="Franklin Gothic Book" panose="020B0503020102020204" pitchFamily="34" charset="0"/>
                          <a:ea typeface="Archivo" charset="0"/>
                          <a:cs typeface="Archivo" charset="0"/>
                          <a:hlinkClick r:id="rId4"/>
                        </a:rPr>
                        <a:t>https://fdpclearinghouse.org/organizations</a:t>
                      </a:r>
                      <a:r>
                        <a:rPr lang="en-US" sz="2400" b="0" i="0" dirty="0">
                          <a:latin typeface="Franklin Gothic Book" panose="020B0503020102020204" pitchFamily="34" charset="0"/>
                          <a:ea typeface="Archivo" charset="0"/>
                          <a:cs typeface="Archivo" charset="0"/>
                        </a:rPr>
                        <a:t> </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8063642"/>
                  </a:ext>
                </a:extLst>
              </a:tr>
              <a:tr h="1447800">
                <a:tc>
                  <a:txBody>
                    <a:bodyPr/>
                    <a:lstStyle/>
                    <a:p>
                      <a:pPr marL="0" marR="0" lvl="0" indent="0" algn="l" defTabSz="2438462" rtl="0" eaLnBrk="1" fontAlgn="auto" latinLnBrk="0" hangingPunct="1">
                        <a:lnSpc>
                          <a:spcPct val="100000"/>
                        </a:lnSpc>
                        <a:spcBef>
                          <a:spcPts val="0"/>
                        </a:spcBef>
                        <a:spcAft>
                          <a:spcPts val="0"/>
                        </a:spcAft>
                        <a:buClrTx/>
                        <a:buSzTx/>
                        <a:buFontTx/>
                        <a:buNone/>
                        <a:tabLst/>
                        <a:defRPr/>
                      </a:pPr>
                      <a:r>
                        <a:rPr lang="en-US" sz="2400" dirty="0">
                          <a:latin typeface="Franklin Gothic Book" panose="020B0503020102020204" pitchFamily="34" charset="0"/>
                        </a:rPr>
                        <a:t>Participant Support Costs</a:t>
                      </a:r>
                      <a:endParaRPr lang="en-US" sz="2400" b="0" i="0" dirty="0">
                        <a:latin typeface="Franklin Gothic Book" panose="020B0503020102020204" pitchFamily="34" charset="0"/>
                        <a:ea typeface="Archivo" charset="0"/>
                        <a:cs typeface="Archivo" charset="0"/>
                      </a:endParaRP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2438462" rtl="0" eaLnBrk="1" fontAlgn="auto" latinLnBrk="0" hangingPunct="1">
                        <a:lnSpc>
                          <a:spcPct val="100000"/>
                        </a:lnSpc>
                        <a:spcBef>
                          <a:spcPts val="0"/>
                        </a:spcBef>
                        <a:spcAft>
                          <a:spcPts val="0"/>
                        </a:spcAft>
                        <a:buClrTx/>
                        <a:buSzTx/>
                        <a:buFontTx/>
                        <a:buNone/>
                        <a:tabLst/>
                        <a:defRPr/>
                      </a:pPr>
                      <a:r>
                        <a:rPr lang="en-US" sz="2400" dirty="0">
                          <a:latin typeface="Franklin Gothic Book" panose="020B0503020102020204" pitchFamily="34" charset="0"/>
                          <a:hlinkClick r:id="rId5"/>
                        </a:rPr>
                        <a:t>https://www.uidaho.edu/-/media/uidaho-responsive/files/research/faculty/dga/documents-resources/participant-support-costs-guide.pdf?la=en&amp;rev=b97405c043ea4c588ac17dc6c1dbadea</a:t>
                      </a:r>
                      <a:r>
                        <a:rPr lang="en-US" sz="2400" dirty="0">
                          <a:latin typeface="Franklin Gothic Book" panose="020B0503020102020204" pitchFamily="34" charset="0"/>
                        </a:rPr>
                        <a:t> </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66800">
                <a:tc>
                  <a:txBody>
                    <a:bodyPr/>
                    <a:lstStyle/>
                    <a:p>
                      <a:pPr algn="l"/>
                      <a:r>
                        <a:rPr lang="en-US" sz="2400" b="0" i="0" dirty="0">
                          <a:latin typeface="Franklin Gothic Book" panose="020B0503020102020204" pitchFamily="34" charset="0"/>
                          <a:ea typeface="Archivo" charset="0"/>
                          <a:cs typeface="Archivo" charset="0"/>
                        </a:rPr>
                        <a:t>Program Income</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i="0" dirty="0">
                          <a:latin typeface="Franklin Gothic Book" panose="020B0503020102020204" pitchFamily="34" charset="0"/>
                          <a:ea typeface="Archivo" charset="0"/>
                          <a:cs typeface="Archivo" charset="0"/>
                          <a:hlinkClick r:id="rId6"/>
                        </a:rPr>
                        <a:t>https://www.uidaho.edu/governance/policy/policies/apm/45/13</a:t>
                      </a:r>
                      <a:r>
                        <a:rPr lang="en-US" sz="2400" b="0" i="0" dirty="0">
                          <a:latin typeface="Franklin Gothic Book" panose="020B0503020102020204" pitchFamily="34" charset="0"/>
                          <a:ea typeface="Archivo" charset="0"/>
                          <a:cs typeface="Archivo" charset="0"/>
                        </a:rPr>
                        <a:t> </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85707">
                <a:tc>
                  <a:txBody>
                    <a:bodyPr/>
                    <a:lstStyle/>
                    <a:p>
                      <a:pPr algn="l"/>
                      <a:r>
                        <a:rPr lang="en-US" sz="2400" b="0" i="0" dirty="0">
                          <a:latin typeface="Franklin Gothic Book" panose="020B0503020102020204" pitchFamily="34" charset="0"/>
                          <a:ea typeface="Archivo" charset="0"/>
                          <a:cs typeface="Archivo" charset="0"/>
                        </a:rPr>
                        <a:t>Service Contracts Information</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i="0" dirty="0">
                          <a:latin typeface="Franklin Gothic Book" panose="020B0503020102020204" pitchFamily="34" charset="0"/>
                          <a:ea typeface="Archivo" charset="0"/>
                          <a:cs typeface="Archivo" charset="0"/>
                          <a:hlinkClick r:id="rId7"/>
                        </a:rPr>
                        <a:t>https://www.uidaho.edu/dfa/finance/contracts-and-purchasing-services/how-do-i-faq</a:t>
                      </a:r>
                      <a:r>
                        <a:rPr lang="en-US" sz="2400" b="0" i="0" dirty="0">
                          <a:latin typeface="Franklin Gothic Book" panose="020B0503020102020204" pitchFamily="34" charset="0"/>
                          <a:ea typeface="Archivo" charset="0"/>
                          <a:cs typeface="Archivo" charset="0"/>
                        </a:rPr>
                        <a:t>; </a:t>
                      </a:r>
                      <a:r>
                        <a:rPr lang="en-US" sz="2400" b="0" i="0" dirty="0">
                          <a:latin typeface="Franklin Gothic Book" panose="020B0503020102020204" pitchFamily="34" charset="0"/>
                          <a:ea typeface="Archivo" charset="0"/>
                          <a:cs typeface="Archivo" charset="0"/>
                          <a:hlinkClick r:id="rId8"/>
                        </a:rPr>
                        <a:t>https://www.uidaho.edu/-/media/uidaho-responsive/files/division-of-finance-and-administration/finance/contracts-and-purchasing-services/how-do-i/jaggaer-contracts-training-slides-v2.pdf?rev=37a545c5eb354fbfa7b45e6c3c31d15c</a:t>
                      </a:r>
                      <a:r>
                        <a:rPr lang="en-US" sz="2400" b="0" i="0" dirty="0">
                          <a:latin typeface="Franklin Gothic Book" panose="020B0503020102020204" pitchFamily="34" charset="0"/>
                          <a:ea typeface="Archivo" charset="0"/>
                          <a:cs typeface="Archivo" charset="0"/>
                        </a:rPr>
                        <a:t> </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3073256"/>
                  </a:ext>
                </a:extLst>
              </a:tr>
              <a:tr h="828893">
                <a:tc>
                  <a:txBody>
                    <a:bodyPr/>
                    <a:lstStyle/>
                    <a:p>
                      <a:pPr algn="l"/>
                      <a:r>
                        <a:rPr lang="en-US" sz="2400" b="0" i="0" dirty="0">
                          <a:latin typeface="Franklin Gothic Book" panose="020B0503020102020204" pitchFamily="34" charset="0"/>
                          <a:ea typeface="Archivo" charset="0"/>
                          <a:cs typeface="Archivo" charset="0"/>
                        </a:rPr>
                        <a:t>Subaward Information</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i="0" dirty="0">
                          <a:latin typeface="Franklin Gothic Book" panose="020B0503020102020204" pitchFamily="34" charset="0"/>
                          <a:ea typeface="Archivo" charset="0"/>
                          <a:cs typeface="Archivo" charset="0"/>
                          <a:hlinkClick r:id="rId9"/>
                        </a:rPr>
                        <a:t>https://www.uidaho.edu/research/faculty/manage-award/guide/budget/direct-costs/subcontracts</a:t>
                      </a:r>
                      <a:r>
                        <a:rPr lang="en-US" sz="2400" b="0" i="0" dirty="0">
                          <a:latin typeface="Franklin Gothic Book" panose="020B0503020102020204" pitchFamily="34" charset="0"/>
                          <a:ea typeface="Archivo" charset="0"/>
                          <a:cs typeface="Archivo" charset="0"/>
                        </a:rPr>
                        <a:t> </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1425501"/>
                  </a:ext>
                </a:extLst>
              </a:tr>
              <a:tr h="1720646">
                <a:tc>
                  <a:txBody>
                    <a:bodyPr/>
                    <a:lstStyle/>
                    <a:p>
                      <a:pPr algn="l"/>
                      <a:r>
                        <a:rPr lang="en-US" sz="2400" b="0" i="0" dirty="0">
                          <a:latin typeface="Franklin Gothic Book" panose="020B0503020102020204" pitchFamily="34" charset="0"/>
                          <a:ea typeface="Archivo" charset="0"/>
                          <a:cs typeface="Archivo" charset="0"/>
                        </a:rPr>
                        <a:t>Subrecipient Commitment Form</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2438462" rtl="0" eaLnBrk="1" fontAlgn="auto" latinLnBrk="0" hangingPunct="1">
                        <a:lnSpc>
                          <a:spcPct val="100000"/>
                        </a:lnSpc>
                        <a:spcBef>
                          <a:spcPts val="0"/>
                        </a:spcBef>
                        <a:spcAft>
                          <a:spcPts val="0"/>
                        </a:spcAft>
                        <a:buClrTx/>
                        <a:buSzTx/>
                        <a:buFontTx/>
                        <a:buNone/>
                        <a:tabLst/>
                        <a:defRPr/>
                      </a:pPr>
                      <a:r>
                        <a:rPr lang="en-US" sz="2400" b="0" i="0" dirty="0">
                          <a:latin typeface="Franklin Gothic Book" panose="020B0503020102020204" pitchFamily="34" charset="0"/>
                          <a:ea typeface="Archivo" charset="0"/>
                          <a:cs typeface="Archivo" charset="0"/>
                          <a:hlinkClick r:id="rId10"/>
                        </a:rPr>
                        <a:t>https://www.uidaho.edu/-/media/uidaho-responsive/files/research/faculty/resources/forms/proposal-forms/subrecipient-commitment-form.pdf?rev=0d0c14978a2c40e385e236913552ba3a</a:t>
                      </a:r>
                      <a:r>
                        <a:rPr lang="en-US" sz="2400" b="0" i="0" dirty="0">
                          <a:latin typeface="Franklin Gothic Book" panose="020B0503020102020204" pitchFamily="34" charset="0"/>
                          <a:ea typeface="Archivo" charset="0"/>
                          <a:cs typeface="Archivo" charset="0"/>
                        </a:rPr>
                        <a:t> </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2" name="TextBox 11"/>
          <p:cNvSpPr txBox="1"/>
          <p:nvPr/>
        </p:nvSpPr>
        <p:spPr>
          <a:xfrm>
            <a:off x="25162933" y="9414933"/>
            <a:ext cx="184731" cy="83099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7671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Title 779"/>
          <p:cNvSpPr>
            <a:spLocks noGrp="1"/>
          </p:cNvSpPr>
          <p:nvPr>
            <p:ph type="title"/>
          </p:nvPr>
        </p:nvSpPr>
        <p:spPr>
          <a:xfrm>
            <a:off x="1292454" y="457994"/>
            <a:ext cx="21032788" cy="1218282"/>
          </a:xfrm>
        </p:spPr>
        <p:txBody>
          <a:bodyPr/>
          <a:lstStyle/>
          <a:p>
            <a:r>
              <a:rPr lang="en-US" dirty="0"/>
              <a:t>Acronyms and definitions</a:t>
            </a:r>
          </a:p>
        </p:txBody>
      </p:sp>
      <p:graphicFrame>
        <p:nvGraphicFramePr>
          <p:cNvPr id="5" name="Table 4"/>
          <p:cNvGraphicFramePr>
            <a:graphicFrameLocks noGrp="1"/>
          </p:cNvGraphicFramePr>
          <p:nvPr>
            <p:extLst>
              <p:ext uri="{D42A27DB-BD31-4B8C-83A1-F6EECF244321}">
                <p14:modId xmlns:p14="http://schemas.microsoft.com/office/powerpoint/2010/main" val="2258243758"/>
              </p:ext>
            </p:extLst>
          </p:nvPr>
        </p:nvGraphicFramePr>
        <p:xfrm>
          <a:off x="2515394" y="3476080"/>
          <a:ext cx="19507200" cy="8141451"/>
        </p:xfrm>
        <a:graphic>
          <a:graphicData uri="http://schemas.openxmlformats.org/drawingml/2006/table">
            <a:tbl>
              <a:tblPr firstRow="1" bandRow="1">
                <a:tableStyleId>{8EC20E35-A176-4012-BC5E-935CFFF8708E}</a:tableStyleId>
              </a:tblPr>
              <a:tblGrid>
                <a:gridCol w="2449504">
                  <a:extLst>
                    <a:ext uri="{9D8B030D-6E8A-4147-A177-3AD203B41FA5}">
                      <a16:colId xmlns:a16="http://schemas.microsoft.com/office/drawing/2014/main" val="20000"/>
                    </a:ext>
                  </a:extLst>
                </a:gridCol>
                <a:gridCol w="17057696">
                  <a:extLst>
                    <a:ext uri="{9D8B030D-6E8A-4147-A177-3AD203B41FA5}">
                      <a16:colId xmlns:a16="http://schemas.microsoft.com/office/drawing/2014/main" val="20001"/>
                    </a:ext>
                  </a:extLst>
                </a:gridCol>
              </a:tblGrid>
              <a:tr h="1383893">
                <a:tc>
                  <a:txBody>
                    <a:bodyPr/>
                    <a:lstStyle/>
                    <a:p>
                      <a:pPr algn="l"/>
                      <a:r>
                        <a:rPr lang="en-US" sz="2800" b="0" i="0" dirty="0">
                          <a:solidFill>
                            <a:schemeClr val="tx1"/>
                          </a:solidFill>
                          <a:latin typeface="Franklin Gothic Book" panose="020B0503020102020204" pitchFamily="34" charset="0"/>
                          <a:ea typeface="Archivo" charset="0"/>
                          <a:cs typeface="Archivo" charset="0"/>
                        </a:rPr>
                        <a:t>Acronym or Term</a:t>
                      </a:r>
                    </a:p>
                  </a:txBody>
                  <a:tcPr marL="137160" marR="137160" marT="137160" marB="137160" anchor="ctr">
                    <a:lnL>
                      <a:noFill/>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2800" b="0" i="0" dirty="0">
                          <a:solidFill>
                            <a:schemeClr val="tx1"/>
                          </a:solidFill>
                          <a:latin typeface="Franklin Gothic Book" panose="020B0503020102020204" pitchFamily="34" charset="0"/>
                          <a:ea typeface="Archivo" charset="0"/>
                          <a:cs typeface="Archivo" charset="0"/>
                        </a:rPr>
                        <a:t>Description</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1234282">
                <a:tc>
                  <a:txBody>
                    <a:bodyPr/>
                    <a:lstStyle/>
                    <a:p>
                      <a:pPr algn="l"/>
                      <a:r>
                        <a:rPr lang="en-US" sz="2400" b="0" i="0" dirty="0">
                          <a:latin typeface="Franklin Gothic Book" panose="020B0503020102020204" pitchFamily="34" charset="0"/>
                          <a:ea typeface="Archivo" charset="0"/>
                          <a:cs typeface="Archivo" charset="0"/>
                        </a:rPr>
                        <a:t>AOR</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i="0" dirty="0">
                          <a:latin typeface="Franklin Gothic Book" panose="020B0503020102020204" pitchFamily="34" charset="0"/>
                          <a:ea typeface="Archivo" charset="0"/>
                          <a:cs typeface="Archivo" charset="0"/>
                        </a:rPr>
                        <a:t>Authorized Organizational Representative. A person with authority to enter into, administer, and/or terminate grants and make related determinations and findings under the grant. The OSP Director is the U of I’s AOR.</a:t>
                      </a:r>
                      <a:endParaRPr lang="en-US" sz="2400" b="0" i="0" dirty="0">
                        <a:highlight>
                          <a:srgbClr val="FFFF00"/>
                        </a:highlight>
                        <a:latin typeface="Franklin Gothic Book" panose="020B0503020102020204" pitchFamily="34" charset="0"/>
                        <a:ea typeface="Archivo" charset="0"/>
                        <a:cs typeface="Archivo" charset="0"/>
                      </a:endParaRP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4270073"/>
                  </a:ext>
                </a:extLst>
              </a:tr>
              <a:tr h="1234282">
                <a:tc>
                  <a:txBody>
                    <a:bodyPr/>
                    <a:lstStyle/>
                    <a:p>
                      <a:pPr algn="l"/>
                      <a:r>
                        <a:rPr lang="en-US" sz="2400" b="0" i="0" dirty="0">
                          <a:latin typeface="Franklin Gothic Book" panose="020B0503020102020204" pitchFamily="34" charset="0"/>
                          <a:ea typeface="Archivo" charset="0"/>
                          <a:cs typeface="Archivo" charset="0"/>
                        </a:rPr>
                        <a:t>Indirect Costs</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i="0" dirty="0">
                          <a:latin typeface="Franklin Gothic Book" panose="020B0503020102020204" pitchFamily="34" charset="0"/>
                          <a:ea typeface="Archivo" charset="0"/>
                          <a:cs typeface="Archivo" charset="0"/>
                        </a:rPr>
                        <a:t>Indirect costs represent the expenses of doing research that are not readily identified with any particular sponsored program, but are necessary for the general operation of the institution and the conduct of sponsored program activities it performs. </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778031"/>
                  </a:ext>
                </a:extLst>
              </a:tr>
              <a:tr h="1683112">
                <a:tc>
                  <a:txBody>
                    <a:bodyPr/>
                    <a:lstStyle/>
                    <a:p>
                      <a:pPr algn="l"/>
                      <a:r>
                        <a:rPr lang="en-US" sz="2400" b="0" i="0" dirty="0">
                          <a:latin typeface="Franklin Gothic Book" panose="020B0503020102020204" pitchFamily="34" charset="0"/>
                          <a:ea typeface="Archivo" charset="0"/>
                          <a:cs typeface="Archivo" charset="0"/>
                        </a:rPr>
                        <a:t>MTDC</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i="0" dirty="0">
                          <a:latin typeface="Franklin Gothic Book" panose="020B0503020102020204" pitchFamily="34" charset="0"/>
                          <a:ea typeface="Archivo" charset="0"/>
                          <a:cs typeface="Archivo" charset="0"/>
                        </a:rPr>
                        <a:t>Modified Total Direct Costs. Definition. Method of charging indirect costs that includes direct salaries and wages, applicable fringe benefits, materials and supplies, services, other allowable expenses, travel and up to the first $25K (soon to be $50K) of each subaward.</a:t>
                      </a:r>
                      <a:endParaRPr lang="en-US" sz="2400" b="0" i="0" dirty="0">
                        <a:highlight>
                          <a:srgbClr val="FFFF00"/>
                        </a:highlight>
                        <a:latin typeface="Franklin Gothic Book" panose="020B0503020102020204" pitchFamily="34" charset="0"/>
                        <a:ea typeface="Archivo" charset="0"/>
                        <a:cs typeface="Archivo" charset="0"/>
                      </a:endParaRP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34282">
                <a:tc>
                  <a:txBody>
                    <a:bodyPr/>
                    <a:lstStyle/>
                    <a:p>
                      <a:pPr algn="l"/>
                      <a:r>
                        <a:rPr lang="en-US" sz="2400" b="0" i="0" dirty="0">
                          <a:latin typeface="Franklin Gothic Book" panose="020B0503020102020204" pitchFamily="34" charset="0"/>
                          <a:ea typeface="Archivo" charset="0"/>
                          <a:cs typeface="Archivo" charset="0"/>
                        </a:rPr>
                        <a:t>Prime Award</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i="0" dirty="0">
                          <a:latin typeface="Franklin Gothic Book" panose="020B0503020102020204" pitchFamily="34" charset="0"/>
                          <a:ea typeface="Archivo" charset="0"/>
                          <a:cs typeface="Archivo" charset="0"/>
                        </a:rPr>
                        <a:t>An award that is the originating source of funding, a part of which may be awarded to a subrecipient via a subaward. Example would be U or I receives a CDC award and then subawards to Oregon State University for a portion of the project’s scope of work. The prime award came from CDC (prime sponsor) to U of I (pass-through sponsor).</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5198632"/>
                  </a:ext>
                </a:extLst>
              </a:tr>
              <a:tr h="1234282">
                <a:tc>
                  <a:txBody>
                    <a:bodyPr/>
                    <a:lstStyle/>
                    <a:p>
                      <a:pPr algn="l"/>
                      <a:r>
                        <a:rPr lang="en-US" sz="2400" b="0" i="0" dirty="0">
                          <a:latin typeface="Franklin Gothic Book" panose="020B0503020102020204" pitchFamily="34" charset="0"/>
                          <a:ea typeface="Archivo" charset="0"/>
                          <a:cs typeface="Archivo" charset="0"/>
                        </a:rPr>
                        <a:t>SPA</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i="0" dirty="0">
                          <a:latin typeface="Franklin Gothic Book" panose="020B0503020102020204" pitchFamily="34" charset="0"/>
                          <a:ea typeface="Archivo" charset="0"/>
                          <a:cs typeface="Archivo" charset="0"/>
                        </a:rPr>
                        <a:t>Sponsored Programs Administrator. Office of Sponsored Programs personnel in the Pre-Award Unit. These individuals assist researchers and Departmental Grant Administrators (DGAs) with U of I sponsored programs’ proposals review and submission.</a:t>
                      </a:r>
                      <a:endParaRPr lang="en-US" sz="2400" b="0" i="0" dirty="0">
                        <a:highlight>
                          <a:srgbClr val="FFFF00"/>
                        </a:highlight>
                        <a:latin typeface="Franklin Gothic Book" panose="020B0503020102020204" pitchFamily="34" charset="0"/>
                        <a:ea typeface="Archivo" charset="0"/>
                        <a:cs typeface="Archivo" charset="0"/>
                      </a:endParaRP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7476504"/>
                  </a:ext>
                </a:extLst>
              </a:tr>
            </a:tbl>
          </a:graphicData>
        </a:graphic>
      </p:graphicFrame>
      <p:sp>
        <p:nvSpPr>
          <p:cNvPr id="12" name="TextBox 11"/>
          <p:cNvSpPr txBox="1"/>
          <p:nvPr/>
        </p:nvSpPr>
        <p:spPr>
          <a:xfrm>
            <a:off x="25162933" y="9414933"/>
            <a:ext cx="184731" cy="83099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1484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2454" y="610395"/>
            <a:ext cx="21032788" cy="1143000"/>
          </a:xfrm>
        </p:spPr>
        <p:txBody>
          <a:bodyPr/>
          <a:lstStyle/>
          <a:p>
            <a:r>
              <a:rPr lang="en-US" dirty="0"/>
              <a:t>Osp announcements</a:t>
            </a:r>
          </a:p>
        </p:txBody>
      </p:sp>
      <p:sp>
        <p:nvSpPr>
          <p:cNvPr id="9" name="Text Placeholder 8"/>
          <p:cNvSpPr>
            <a:spLocks noGrp="1"/>
          </p:cNvSpPr>
          <p:nvPr>
            <p:ph type="body" sz="quarter" idx="12"/>
          </p:nvPr>
        </p:nvSpPr>
        <p:spPr>
          <a:xfrm>
            <a:off x="3810794" y="4572794"/>
            <a:ext cx="17907000" cy="4967257"/>
          </a:xfrm>
        </p:spPr>
        <p:txBody>
          <a:bodyPr/>
          <a:lstStyle/>
          <a:p>
            <a:r>
              <a:rPr lang="en-US" dirty="0"/>
              <a:t>Welcome New OSP Employees:</a:t>
            </a:r>
            <a:br>
              <a:rPr lang="en-US" dirty="0"/>
            </a:br>
            <a:r>
              <a:rPr lang="en-US" dirty="0"/>
              <a:t>Christy Tullis, Grants &amp; Contracts Administrator II, Post Award Unit, 4/15/24</a:t>
            </a:r>
            <a:br>
              <a:rPr lang="en-US" dirty="0"/>
            </a:br>
            <a:r>
              <a:rPr lang="en-US" dirty="0" err="1"/>
              <a:t>Aquetea</a:t>
            </a:r>
            <a:r>
              <a:rPr lang="en-US" dirty="0"/>
              <a:t> Goodman, Sponsored Programs Administrator I, Pre-Award</a:t>
            </a:r>
            <a:r>
              <a:rPr lang="en-US"/>
              <a:t>, </a:t>
            </a:r>
            <a:r>
              <a:rPr lang="en-US" i="1"/>
              <a:t>5/23/24</a:t>
            </a:r>
            <a:endParaRPr lang="en-US" dirty="0"/>
          </a:p>
          <a:p>
            <a:r>
              <a:rPr lang="en-US" dirty="0"/>
              <a:t>Budget Revisions - Wendy</a:t>
            </a:r>
          </a:p>
          <a:p>
            <a:r>
              <a:rPr lang="en-US" dirty="0"/>
              <a:t>Fee for Service – Claire</a:t>
            </a:r>
          </a:p>
          <a:p>
            <a:r>
              <a:rPr lang="en-US" dirty="0"/>
              <a:t>2024 Uniform Guidance Updates</a:t>
            </a:r>
          </a:p>
        </p:txBody>
      </p:sp>
    </p:spTree>
    <p:extLst>
      <p:ext uri="{BB962C8B-B14F-4D97-AF65-F5344CB8AC3E}">
        <p14:creationId xmlns:p14="http://schemas.microsoft.com/office/powerpoint/2010/main" val="137320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E4653F-5C82-25A6-3F97-5A0E55C86104}"/>
              </a:ext>
            </a:extLst>
          </p:cNvPr>
          <p:cNvSpPr>
            <a:spLocks noGrp="1"/>
          </p:cNvSpPr>
          <p:nvPr>
            <p:ph type="body" sz="quarter" idx="10"/>
          </p:nvPr>
        </p:nvSpPr>
        <p:spPr>
          <a:xfrm>
            <a:off x="1318989" y="534195"/>
            <a:ext cx="15554325" cy="2813591"/>
          </a:xfrm>
        </p:spPr>
        <p:txBody>
          <a:bodyPr/>
          <a:lstStyle/>
          <a:p>
            <a:r>
              <a:rPr lang="en-US" dirty="0"/>
              <a:t>2024 Uniform Guidance Updates, effective 10/1/24</a:t>
            </a:r>
          </a:p>
          <a:p>
            <a:endParaRPr lang="en-US" dirty="0"/>
          </a:p>
        </p:txBody>
      </p:sp>
      <p:sp>
        <p:nvSpPr>
          <p:cNvPr id="5" name="Text Placeholder 4">
            <a:extLst>
              <a:ext uri="{FF2B5EF4-FFF2-40B4-BE49-F238E27FC236}">
                <a16:creationId xmlns:a16="http://schemas.microsoft.com/office/drawing/2014/main" id="{CE077CD4-A53B-B5FA-2CB6-A4E0D507AAEB}"/>
              </a:ext>
            </a:extLst>
          </p:cNvPr>
          <p:cNvSpPr>
            <a:spLocks noGrp="1"/>
          </p:cNvSpPr>
          <p:nvPr>
            <p:ph type="body" sz="quarter" idx="12"/>
          </p:nvPr>
        </p:nvSpPr>
        <p:spPr>
          <a:xfrm>
            <a:off x="3429794" y="3347786"/>
            <a:ext cx="18211800" cy="7326878"/>
          </a:xfrm>
        </p:spPr>
        <p:txBody>
          <a:bodyPr/>
          <a:lstStyle/>
          <a:p>
            <a:pPr lvl="1"/>
            <a:r>
              <a:rPr lang="en-US" kern="0" dirty="0">
                <a:effectLst/>
                <a:ea typeface="Aptos" panose="020B0004020202020204" pitchFamily="34" charset="0"/>
              </a:rPr>
              <a:t>The threshold for equipment retention or disposal after a grant period will increase from $5,000 to $10,000. </a:t>
            </a:r>
            <a:r>
              <a:rPr lang="en-US" dirty="0"/>
              <a:t>See the Resources page to find a link to learn more about disposal of equipment.</a:t>
            </a:r>
            <a:endParaRPr lang="en-US" kern="0" dirty="0">
              <a:effectLst/>
              <a:ea typeface="Aptos" panose="020B0004020202020204" pitchFamily="34" charset="0"/>
            </a:endParaRPr>
          </a:p>
          <a:p>
            <a:pPr lvl="1"/>
            <a:r>
              <a:rPr lang="en-US" dirty="0"/>
              <a:t>The de minimis indirect cost rate for federal fund recipients will increase from 10% to 15%.</a:t>
            </a:r>
          </a:p>
          <a:p>
            <a:pPr lvl="1"/>
            <a:r>
              <a:rPr lang="en-US" dirty="0"/>
              <a:t>The subaward threshold for applying indirect cost rates will increase from $25,000 to $50,000. See 5/17/24 email from Sarah Martonick.</a:t>
            </a:r>
          </a:p>
          <a:p>
            <a:pPr lvl="1"/>
            <a:r>
              <a:rPr lang="en-US" kern="0" dirty="0">
                <a:effectLst/>
                <a:ea typeface="Aptos" panose="020B0004020202020204" pitchFamily="34" charset="0"/>
              </a:rPr>
              <a:t>Revision allows for certain administrative costs associated with closeout to be charged to the final budget period. Further information is being gathered to </a:t>
            </a:r>
            <a:r>
              <a:rPr lang="en-US" kern="0" dirty="0">
                <a:ea typeface="Aptos" panose="020B0004020202020204" pitchFamily="34" charset="0"/>
              </a:rPr>
              <a:t>understand what is allowable.</a:t>
            </a:r>
          </a:p>
          <a:p>
            <a:pPr lvl="1"/>
            <a:r>
              <a:rPr lang="en-US" kern="0" dirty="0">
                <a:effectLst/>
                <a:ea typeface="Aptos" panose="020B0004020202020204" pitchFamily="34" charset="0"/>
              </a:rPr>
              <a:t>The revision removes certain prior approval requirements that had been in place for years. Further information is being gathered to understand which prior approvals have been removed.</a:t>
            </a:r>
          </a:p>
        </p:txBody>
      </p:sp>
    </p:spTree>
    <p:extLst>
      <p:ext uri="{BB962C8B-B14F-4D97-AF65-F5344CB8AC3E}">
        <p14:creationId xmlns:p14="http://schemas.microsoft.com/office/powerpoint/2010/main" val="319357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39619-33CF-F676-7F02-0A87E22736FA}"/>
              </a:ext>
            </a:extLst>
          </p:cNvPr>
          <p:cNvSpPr>
            <a:spLocks noGrp="1"/>
          </p:cNvSpPr>
          <p:nvPr>
            <p:ph type="title"/>
          </p:nvPr>
        </p:nvSpPr>
        <p:spPr>
          <a:xfrm>
            <a:off x="6934994" y="6172994"/>
            <a:ext cx="11353800" cy="4495800"/>
          </a:xfrm>
        </p:spPr>
        <p:txBody>
          <a:bodyPr/>
          <a:lstStyle/>
          <a:p>
            <a:r>
              <a:rPr lang="en-US" dirty="0"/>
              <a:t>Questions?</a:t>
            </a:r>
          </a:p>
        </p:txBody>
      </p:sp>
    </p:spTree>
    <p:extLst>
      <p:ext uri="{BB962C8B-B14F-4D97-AF65-F5344CB8AC3E}">
        <p14:creationId xmlns:p14="http://schemas.microsoft.com/office/powerpoint/2010/main" val="227340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9E202E-7214-1C4C-666A-86A4DB409533}"/>
              </a:ext>
            </a:extLst>
          </p:cNvPr>
          <p:cNvSpPr>
            <a:spLocks noGrp="1"/>
          </p:cNvSpPr>
          <p:nvPr>
            <p:ph type="body" sz="quarter" idx="10"/>
          </p:nvPr>
        </p:nvSpPr>
        <p:spPr>
          <a:xfrm>
            <a:off x="1318989" y="915195"/>
            <a:ext cx="15554325" cy="1371600"/>
          </a:xfrm>
        </p:spPr>
        <p:txBody>
          <a:bodyPr/>
          <a:lstStyle/>
          <a:p>
            <a:r>
              <a:rPr lang="en-US" dirty="0"/>
              <a:t>Participant Support Costs</a:t>
            </a:r>
          </a:p>
        </p:txBody>
      </p:sp>
      <p:sp>
        <p:nvSpPr>
          <p:cNvPr id="5" name="Text Placeholder 4">
            <a:extLst>
              <a:ext uri="{FF2B5EF4-FFF2-40B4-BE49-F238E27FC236}">
                <a16:creationId xmlns:a16="http://schemas.microsoft.com/office/drawing/2014/main" id="{8BA8342D-4277-BF46-7346-6AD2398ECE97}"/>
              </a:ext>
            </a:extLst>
          </p:cNvPr>
          <p:cNvSpPr>
            <a:spLocks noGrp="1"/>
          </p:cNvSpPr>
          <p:nvPr>
            <p:ph type="body" sz="quarter" idx="12"/>
          </p:nvPr>
        </p:nvSpPr>
        <p:spPr>
          <a:xfrm>
            <a:off x="4344194" y="2591594"/>
            <a:ext cx="15849600" cy="7621830"/>
          </a:xfrm>
        </p:spPr>
        <p:txBody>
          <a:bodyPr/>
          <a:lstStyle/>
          <a:p>
            <a:r>
              <a:rPr lang="en-US" dirty="0"/>
              <a:t>Participant support costs are those costs paid to or on behalf of participants or trainees for conferences, meetings, workshops or similar events. </a:t>
            </a:r>
          </a:p>
          <a:p>
            <a:r>
              <a:rPr lang="en-US" dirty="0"/>
              <a:t>These costs may include:</a:t>
            </a:r>
          </a:p>
          <a:p>
            <a:pPr lvl="1">
              <a:spcAft>
                <a:spcPts val="1200"/>
              </a:spcAft>
            </a:pPr>
            <a:r>
              <a:rPr lang="en-US" dirty="0"/>
              <a:t>Stipends for trainees/participants</a:t>
            </a:r>
          </a:p>
          <a:p>
            <a:pPr lvl="1">
              <a:spcAft>
                <a:spcPts val="1200"/>
              </a:spcAft>
            </a:pPr>
            <a:r>
              <a:rPr lang="en-US" dirty="0"/>
              <a:t>Travel, if the event is the sole purpose for the trip</a:t>
            </a:r>
          </a:p>
          <a:p>
            <a:pPr lvl="1">
              <a:spcAft>
                <a:spcPts val="1200"/>
              </a:spcAft>
            </a:pPr>
            <a:r>
              <a:rPr lang="en-US" dirty="0"/>
              <a:t>Subsistence (per diem and/or housing or lodging)</a:t>
            </a:r>
          </a:p>
          <a:p>
            <a:r>
              <a:rPr lang="en-US" dirty="0"/>
              <a:t>Those NOT typically considered participants include:</a:t>
            </a:r>
          </a:p>
          <a:p>
            <a:pPr lvl="1">
              <a:spcAft>
                <a:spcPts val="1200"/>
              </a:spcAft>
            </a:pPr>
            <a:r>
              <a:rPr lang="en-US" dirty="0"/>
              <a:t>Speakers, trainers, or service providers</a:t>
            </a:r>
          </a:p>
          <a:p>
            <a:pPr lvl="1">
              <a:spcAft>
                <a:spcPts val="1200"/>
              </a:spcAft>
            </a:pPr>
            <a:r>
              <a:rPr lang="en-US" dirty="0"/>
              <a:t>University of Idaho employees (unallowable)</a:t>
            </a:r>
          </a:p>
        </p:txBody>
      </p:sp>
    </p:spTree>
    <p:extLst>
      <p:ext uri="{BB962C8B-B14F-4D97-AF65-F5344CB8AC3E}">
        <p14:creationId xmlns:p14="http://schemas.microsoft.com/office/powerpoint/2010/main" val="398718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9E3D3A-A530-D6DF-FEA5-BD1DB3E60D80}"/>
              </a:ext>
            </a:extLst>
          </p:cNvPr>
          <p:cNvSpPr>
            <a:spLocks noGrp="1"/>
          </p:cNvSpPr>
          <p:nvPr>
            <p:ph type="body" sz="quarter" idx="10"/>
          </p:nvPr>
        </p:nvSpPr>
        <p:spPr>
          <a:xfrm>
            <a:off x="1318989" y="991394"/>
            <a:ext cx="15554325" cy="990600"/>
          </a:xfrm>
        </p:spPr>
        <p:txBody>
          <a:bodyPr/>
          <a:lstStyle/>
          <a:p>
            <a:r>
              <a:rPr lang="en-US" dirty="0"/>
              <a:t>Participant support costs continued</a:t>
            </a:r>
          </a:p>
        </p:txBody>
      </p:sp>
      <p:sp>
        <p:nvSpPr>
          <p:cNvPr id="5" name="Text Placeholder 4">
            <a:extLst>
              <a:ext uri="{FF2B5EF4-FFF2-40B4-BE49-F238E27FC236}">
                <a16:creationId xmlns:a16="http://schemas.microsoft.com/office/drawing/2014/main" id="{821B7626-B0A5-B6CE-A369-7A9B8067E1F9}"/>
              </a:ext>
            </a:extLst>
          </p:cNvPr>
          <p:cNvSpPr>
            <a:spLocks noGrp="1"/>
          </p:cNvSpPr>
          <p:nvPr>
            <p:ph type="body" sz="quarter" idx="12"/>
          </p:nvPr>
        </p:nvSpPr>
        <p:spPr>
          <a:xfrm>
            <a:off x="5029994" y="3429795"/>
            <a:ext cx="14478000" cy="5326330"/>
          </a:xfrm>
        </p:spPr>
        <p:txBody>
          <a:bodyPr/>
          <a:lstStyle/>
          <a:p>
            <a:r>
              <a:rPr lang="en-US" dirty="0"/>
              <a:t>For projects using the MTDC indirect cost methodology, these expenses are not charged indirect costs.</a:t>
            </a:r>
          </a:p>
          <a:p>
            <a:r>
              <a:rPr lang="en-US" dirty="0"/>
              <a:t>WARNING: Prior sponsor approval is required before rebudgeting between the participant support budget category and any other budget category. They may not be used to offset a deficit in another budget category. </a:t>
            </a:r>
          </a:p>
          <a:p>
            <a:r>
              <a:rPr lang="en-US" dirty="0"/>
              <a:t>See the Resources page to find a link to learn more about participant support costs.</a:t>
            </a:r>
          </a:p>
        </p:txBody>
      </p:sp>
    </p:spTree>
    <p:extLst>
      <p:ext uri="{BB962C8B-B14F-4D97-AF65-F5344CB8AC3E}">
        <p14:creationId xmlns:p14="http://schemas.microsoft.com/office/powerpoint/2010/main" val="70778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39619-33CF-F676-7F02-0A87E22736FA}"/>
              </a:ext>
            </a:extLst>
          </p:cNvPr>
          <p:cNvSpPr>
            <a:spLocks noGrp="1"/>
          </p:cNvSpPr>
          <p:nvPr>
            <p:ph type="title"/>
          </p:nvPr>
        </p:nvSpPr>
        <p:spPr>
          <a:xfrm>
            <a:off x="6934994" y="6172994"/>
            <a:ext cx="11353800" cy="4495800"/>
          </a:xfrm>
        </p:spPr>
        <p:txBody>
          <a:bodyPr/>
          <a:lstStyle/>
          <a:p>
            <a:r>
              <a:rPr lang="en-US" dirty="0"/>
              <a:t>Questions?</a:t>
            </a:r>
          </a:p>
        </p:txBody>
      </p:sp>
    </p:spTree>
    <p:extLst>
      <p:ext uri="{BB962C8B-B14F-4D97-AF65-F5344CB8AC3E}">
        <p14:creationId xmlns:p14="http://schemas.microsoft.com/office/powerpoint/2010/main" val="43314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78AE97-ECD6-50C6-FE01-12FB1C191071}"/>
              </a:ext>
            </a:extLst>
          </p:cNvPr>
          <p:cNvSpPr>
            <a:spLocks noGrp="1"/>
          </p:cNvSpPr>
          <p:nvPr>
            <p:ph type="body" sz="quarter" idx="10"/>
          </p:nvPr>
        </p:nvSpPr>
        <p:spPr>
          <a:xfrm>
            <a:off x="1318989" y="610395"/>
            <a:ext cx="15554325" cy="990600"/>
          </a:xfrm>
        </p:spPr>
        <p:txBody>
          <a:bodyPr/>
          <a:lstStyle/>
          <a:p>
            <a:r>
              <a:rPr lang="en-US" dirty="0"/>
              <a:t>Program Income</a:t>
            </a:r>
          </a:p>
        </p:txBody>
      </p:sp>
      <p:sp>
        <p:nvSpPr>
          <p:cNvPr id="5" name="Text Placeholder 4">
            <a:extLst>
              <a:ext uri="{FF2B5EF4-FFF2-40B4-BE49-F238E27FC236}">
                <a16:creationId xmlns:a16="http://schemas.microsoft.com/office/drawing/2014/main" id="{E63B2F69-0256-20F1-6550-D0BED05EE4F9}"/>
              </a:ext>
            </a:extLst>
          </p:cNvPr>
          <p:cNvSpPr>
            <a:spLocks noGrp="1"/>
          </p:cNvSpPr>
          <p:nvPr>
            <p:ph type="body" sz="quarter" idx="12"/>
          </p:nvPr>
        </p:nvSpPr>
        <p:spPr>
          <a:xfrm>
            <a:off x="3886994" y="2286795"/>
            <a:ext cx="17297400" cy="10661124"/>
          </a:xfrm>
        </p:spPr>
        <p:txBody>
          <a:bodyPr/>
          <a:lstStyle/>
          <a:p>
            <a:r>
              <a:rPr lang="en-US" dirty="0"/>
              <a:t>Program income is any revenue directly generated by a sponsored project during the award period.</a:t>
            </a:r>
          </a:p>
          <a:p>
            <a:r>
              <a:rPr lang="en-US" dirty="0"/>
              <a:t>Examples include:</a:t>
            </a:r>
          </a:p>
          <a:p>
            <a:pPr lvl="1">
              <a:spcAft>
                <a:spcPts val="1200"/>
              </a:spcAft>
            </a:pPr>
            <a:r>
              <a:rPr lang="en-US" dirty="0"/>
              <a:t>Conference fees</a:t>
            </a:r>
            <a:br>
              <a:rPr lang="en-US" dirty="0"/>
            </a:br>
            <a:r>
              <a:rPr lang="en-US" dirty="0"/>
              <a:t>Example of this would be registration fees for an NSF sponsored conference.</a:t>
            </a:r>
          </a:p>
          <a:p>
            <a:pPr lvl="1">
              <a:spcAft>
                <a:spcPts val="1200"/>
              </a:spcAft>
            </a:pPr>
            <a:r>
              <a:rPr lang="en-US" dirty="0"/>
              <a:t>Sales or user/rental fees of assets purchased by project funds (e.g. livestock, equipment)</a:t>
            </a:r>
          </a:p>
          <a:p>
            <a:pPr lvl="1">
              <a:spcAft>
                <a:spcPts val="1200"/>
              </a:spcAft>
            </a:pPr>
            <a:r>
              <a:rPr lang="en-US" dirty="0"/>
              <a:t>Fees for services when the project is providing the service </a:t>
            </a:r>
          </a:p>
          <a:p>
            <a:pPr lvl="1">
              <a:spcAft>
                <a:spcPts val="1200"/>
              </a:spcAft>
            </a:pPr>
            <a:r>
              <a:rPr lang="en-US" dirty="0"/>
              <a:t>Sale of items such as books, manuals, software or videos created with project funding</a:t>
            </a:r>
          </a:p>
          <a:p>
            <a:r>
              <a:rPr lang="en-US" dirty="0"/>
              <a:t>Program income expenses carry the same allowability restrictions as the rest of the sponsored program’s expenses. </a:t>
            </a:r>
          </a:p>
          <a:p>
            <a:r>
              <a:rPr lang="en-US" dirty="0"/>
              <a:t>Any anticipated program income should be estimated at the proposal stage and shown as an offset to the sponsor's portion of the project budget. Complete VERAS section 8.5.</a:t>
            </a:r>
          </a:p>
          <a:p>
            <a:r>
              <a:rPr lang="en-US" dirty="0"/>
              <a:t>See the Resources page to find a link to learn more about participant support costs.</a:t>
            </a:r>
          </a:p>
        </p:txBody>
      </p:sp>
      <p:sp>
        <p:nvSpPr>
          <p:cNvPr id="3" name="TextBox 2">
            <a:extLst>
              <a:ext uri="{FF2B5EF4-FFF2-40B4-BE49-F238E27FC236}">
                <a16:creationId xmlns:a16="http://schemas.microsoft.com/office/drawing/2014/main" id="{B6E4BA25-026B-E1A2-EFD1-B3C9EF5600C0}"/>
              </a:ext>
            </a:extLst>
          </p:cNvPr>
          <p:cNvSpPr txBox="1"/>
          <p:nvPr/>
        </p:nvSpPr>
        <p:spPr>
          <a:xfrm flipH="1">
            <a:off x="21031994" y="12802394"/>
            <a:ext cx="3353594" cy="553998"/>
          </a:xfrm>
          <a:prstGeom prst="rect">
            <a:avLst/>
          </a:prstGeom>
          <a:noFill/>
        </p:spPr>
        <p:txBody>
          <a:bodyPr wrap="square">
            <a:spAutoFit/>
          </a:bodyPr>
          <a:lstStyle/>
          <a:p>
            <a:pPr marL="0" marR="0" lvl="0" indent="0" algn="l" defTabSz="2438092"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242529">
                    <a:lumMod val="50000"/>
                    <a:lumOff val="50000"/>
                  </a:srgbClr>
                </a:solidFill>
                <a:effectLst/>
                <a:uLnTx/>
                <a:uFillTx/>
                <a:latin typeface="Calibri" panose="020F0502020204030204"/>
                <a:ea typeface="+mn-ea"/>
                <a:cs typeface="+mn-cs"/>
              </a:rPr>
              <a:t>Demo VERAS</a:t>
            </a:r>
          </a:p>
        </p:txBody>
      </p:sp>
    </p:spTree>
    <p:extLst>
      <p:ext uri="{BB962C8B-B14F-4D97-AF65-F5344CB8AC3E}">
        <p14:creationId xmlns:p14="http://schemas.microsoft.com/office/powerpoint/2010/main" val="278166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39619-33CF-F676-7F02-0A87E22736FA}"/>
              </a:ext>
            </a:extLst>
          </p:cNvPr>
          <p:cNvSpPr>
            <a:spLocks noGrp="1"/>
          </p:cNvSpPr>
          <p:nvPr>
            <p:ph type="title"/>
          </p:nvPr>
        </p:nvSpPr>
        <p:spPr>
          <a:xfrm>
            <a:off x="6934994" y="6172994"/>
            <a:ext cx="11353800" cy="4495800"/>
          </a:xfrm>
        </p:spPr>
        <p:txBody>
          <a:bodyPr/>
          <a:lstStyle/>
          <a:p>
            <a:r>
              <a:rPr lang="en-US" dirty="0"/>
              <a:t>Questions?</a:t>
            </a:r>
          </a:p>
        </p:txBody>
      </p:sp>
    </p:spTree>
    <p:extLst>
      <p:ext uri="{BB962C8B-B14F-4D97-AF65-F5344CB8AC3E}">
        <p14:creationId xmlns:p14="http://schemas.microsoft.com/office/powerpoint/2010/main" val="211234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 id="{200909DD-64FC-7846-8604-46732CD60AA2}" vid="{32CA1603-E516-174A-9509-1E83DBDD4799}"/>
    </a:ext>
  </a:extLst>
</a:theme>
</file>

<file path=ppt/theme/theme2.xml><?xml version="1.0" encoding="utf-8"?>
<a:theme xmlns:a="http://schemas.openxmlformats.org/drawingml/2006/main" name="Text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in" id="{200909DD-64FC-7846-8604-46732CD60AA2}" vid="{57483C72-4C33-9443-8977-8CEBCB2C9714}"/>
    </a:ext>
  </a:extLst>
</a:theme>
</file>

<file path=ppt/theme/theme3.xml><?xml version="1.0" encoding="utf-8"?>
<a:theme xmlns:a="http://schemas.openxmlformats.org/drawingml/2006/main" name="Section Intro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Другая 5">
      <a:majorFont>
        <a:latin typeface="Source Serif Pro"/>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in" id="{200909DD-64FC-7846-8604-46732CD60AA2}" vid="{82B94B33-03D8-BC48-823C-868F08B6DAF8}"/>
    </a:ext>
  </a:extLst>
</a:theme>
</file>

<file path=ppt/theme/theme4.xml><?xml version="1.0" encoding="utf-8"?>
<a:theme xmlns:a="http://schemas.openxmlformats.org/drawingml/2006/main" name="U of I Media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 id="{200909DD-64FC-7846-8604-46732CD60AA2}" vid="{E0B0EB35-83AB-4D44-913B-273BC395BCC6}"/>
    </a:ext>
  </a:extLst>
</a:theme>
</file>

<file path=ppt/theme/theme5.xml><?xml version="1.0" encoding="utf-8"?>
<a:theme xmlns:a="http://schemas.openxmlformats.org/drawingml/2006/main" name="Closing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 id="{200909DD-64FC-7846-8604-46732CD60AA2}" vid="{6CAD7C4B-E846-4C4A-8F8F-9B9F2277FE71}"/>
    </a:ext>
  </a:extLst>
</a:theme>
</file>

<file path=ppt/theme/theme6.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ui-template</Template>
  <TotalTime>3452</TotalTime>
  <Words>1609</Words>
  <Application>Microsoft Office PowerPoint</Application>
  <PresentationFormat>Custom</PresentationFormat>
  <Paragraphs>124</Paragraphs>
  <Slides>18</Slides>
  <Notes>2</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18</vt:i4>
      </vt:variant>
    </vt:vector>
  </HeadingPairs>
  <TitlesOfParts>
    <vt:vector size="34" baseType="lpstr">
      <vt:lpstr>Aptos</vt:lpstr>
      <vt:lpstr>Archivo</vt:lpstr>
      <vt:lpstr>Archivo Black</vt:lpstr>
      <vt:lpstr>Archivo Regular</vt:lpstr>
      <vt:lpstr>Arial</vt:lpstr>
      <vt:lpstr>Calibri</vt:lpstr>
      <vt:lpstr>Franklin Gothic Book</vt:lpstr>
      <vt:lpstr>Franklin Gothic Book Regular</vt:lpstr>
      <vt:lpstr>Franklin Gothic Demi</vt:lpstr>
      <vt:lpstr>Helvetica</vt:lpstr>
      <vt:lpstr>Wingdings</vt:lpstr>
      <vt:lpstr>Title Slides</vt:lpstr>
      <vt:lpstr>Text Slides</vt:lpstr>
      <vt:lpstr>Section Intro Slides</vt:lpstr>
      <vt:lpstr>U of I Media Slides</vt:lpstr>
      <vt:lpstr>Closing Slides</vt:lpstr>
      <vt:lpstr>Dga roundtable </vt:lpstr>
      <vt:lpstr>Osp announcements</vt:lpstr>
      <vt:lpstr>PowerPoint Presentation</vt:lpstr>
      <vt:lpstr>Questions?</vt:lpstr>
      <vt:lpstr>PowerPoint Presentation</vt:lpstr>
      <vt:lpstr>PowerPoint Presentation</vt:lpstr>
      <vt:lpstr>Questions?</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Questions?</vt:lpstr>
      <vt:lpstr>resources</vt:lpstr>
      <vt:lpstr>Acronyms and definitions</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Mattoon, Michele (mmattoon@uidaho.edu)</dc:creator>
  <cp:lastModifiedBy>Mattoon, Michele (mmattoon@uidaho.edu)</cp:lastModifiedBy>
  <cp:revision>3</cp:revision>
  <cp:lastPrinted>2024-01-24T23:48:43Z</cp:lastPrinted>
  <dcterms:created xsi:type="dcterms:W3CDTF">2024-01-03T19:53:18Z</dcterms:created>
  <dcterms:modified xsi:type="dcterms:W3CDTF">2024-05-23T15:51:16Z</dcterms:modified>
</cp:coreProperties>
</file>