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1"/>
    <p:sldMasterId id="2147484317" r:id="rId2"/>
    <p:sldMasterId id="2147484326" r:id="rId3"/>
    <p:sldMasterId id="2147484315" r:id="rId4"/>
    <p:sldMasterId id="2147484316" r:id="rId5"/>
  </p:sldMasterIdLst>
  <p:notesMasterIdLst>
    <p:notesMasterId r:id="rId27"/>
  </p:notesMasterIdLst>
  <p:handoutMasterIdLst>
    <p:handoutMasterId r:id="rId28"/>
  </p:handoutMasterIdLst>
  <p:sldIdLst>
    <p:sldId id="261" r:id="rId6"/>
    <p:sldId id="262" r:id="rId7"/>
    <p:sldId id="297" r:id="rId8"/>
    <p:sldId id="299" r:id="rId9"/>
    <p:sldId id="298" r:id="rId10"/>
    <p:sldId id="276" r:id="rId11"/>
    <p:sldId id="287" r:id="rId12"/>
    <p:sldId id="284" r:id="rId13"/>
    <p:sldId id="288" r:id="rId14"/>
    <p:sldId id="277" r:id="rId15"/>
    <p:sldId id="285" r:id="rId16"/>
    <p:sldId id="283" r:id="rId17"/>
    <p:sldId id="290" r:id="rId18"/>
    <p:sldId id="291" r:id="rId19"/>
    <p:sldId id="292" r:id="rId20"/>
    <p:sldId id="293" r:id="rId21"/>
    <p:sldId id="294" r:id="rId22"/>
    <p:sldId id="295" r:id="rId23"/>
    <p:sldId id="286" r:id="rId24"/>
    <p:sldId id="269" r:id="rId25"/>
    <p:sldId id="263" r:id="rId26"/>
  </p:sldIdLst>
  <p:sldSz cx="24385588" cy="13717588"/>
  <p:notesSz cx="7315200" cy="9601200"/>
  <p:defaultTextStyle>
    <a:defPPr>
      <a:defRPr lang="ru-RU"/>
    </a:defPPr>
    <a:lvl1pPr marL="0" algn="l" defTabSz="2438092" rtl="0" eaLnBrk="1" latinLnBrk="0" hangingPunct="1">
      <a:defRPr sz="4800" kern="1200">
        <a:solidFill>
          <a:schemeClr val="tx1"/>
        </a:solidFill>
        <a:latin typeface="+mn-lt"/>
        <a:ea typeface="+mn-ea"/>
        <a:cs typeface="+mn-cs"/>
      </a:defRPr>
    </a:lvl1pPr>
    <a:lvl2pPr marL="1219047" algn="l" defTabSz="2438092" rtl="0" eaLnBrk="1" latinLnBrk="0" hangingPunct="1">
      <a:defRPr sz="4800" kern="1200">
        <a:solidFill>
          <a:schemeClr val="tx1"/>
        </a:solidFill>
        <a:latin typeface="+mn-lt"/>
        <a:ea typeface="+mn-ea"/>
        <a:cs typeface="+mn-cs"/>
      </a:defRPr>
    </a:lvl2pPr>
    <a:lvl3pPr marL="2438092" algn="l" defTabSz="2438092" rtl="0" eaLnBrk="1" latinLnBrk="0" hangingPunct="1">
      <a:defRPr sz="4800" kern="1200">
        <a:solidFill>
          <a:schemeClr val="tx1"/>
        </a:solidFill>
        <a:latin typeface="+mn-lt"/>
        <a:ea typeface="+mn-ea"/>
        <a:cs typeface="+mn-cs"/>
      </a:defRPr>
    </a:lvl3pPr>
    <a:lvl4pPr marL="3657139" algn="l" defTabSz="2438092" rtl="0" eaLnBrk="1" latinLnBrk="0" hangingPunct="1">
      <a:defRPr sz="4800" kern="1200">
        <a:solidFill>
          <a:schemeClr val="tx1"/>
        </a:solidFill>
        <a:latin typeface="+mn-lt"/>
        <a:ea typeface="+mn-ea"/>
        <a:cs typeface="+mn-cs"/>
      </a:defRPr>
    </a:lvl4pPr>
    <a:lvl5pPr marL="4876186" algn="l" defTabSz="2438092" rtl="0" eaLnBrk="1" latinLnBrk="0" hangingPunct="1">
      <a:defRPr sz="4800" kern="1200">
        <a:solidFill>
          <a:schemeClr val="tx1"/>
        </a:solidFill>
        <a:latin typeface="+mn-lt"/>
        <a:ea typeface="+mn-ea"/>
        <a:cs typeface="+mn-cs"/>
      </a:defRPr>
    </a:lvl5pPr>
    <a:lvl6pPr marL="6095230" algn="l" defTabSz="2438092" rtl="0" eaLnBrk="1" latinLnBrk="0" hangingPunct="1">
      <a:defRPr sz="4800" kern="1200">
        <a:solidFill>
          <a:schemeClr val="tx1"/>
        </a:solidFill>
        <a:latin typeface="+mn-lt"/>
        <a:ea typeface="+mn-ea"/>
        <a:cs typeface="+mn-cs"/>
      </a:defRPr>
    </a:lvl6pPr>
    <a:lvl7pPr marL="7314277" algn="l" defTabSz="2438092" rtl="0" eaLnBrk="1" latinLnBrk="0" hangingPunct="1">
      <a:defRPr sz="4800" kern="1200">
        <a:solidFill>
          <a:schemeClr val="tx1"/>
        </a:solidFill>
        <a:latin typeface="+mn-lt"/>
        <a:ea typeface="+mn-ea"/>
        <a:cs typeface="+mn-cs"/>
      </a:defRPr>
    </a:lvl7pPr>
    <a:lvl8pPr marL="8533324" algn="l" defTabSz="2438092" rtl="0" eaLnBrk="1" latinLnBrk="0" hangingPunct="1">
      <a:defRPr sz="4800" kern="1200">
        <a:solidFill>
          <a:schemeClr val="tx1"/>
        </a:solidFill>
        <a:latin typeface="+mn-lt"/>
        <a:ea typeface="+mn-ea"/>
        <a:cs typeface="+mn-cs"/>
      </a:defRPr>
    </a:lvl8pPr>
    <a:lvl9pPr marL="9752371" algn="l" defTabSz="243809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261"/>
            <p14:sldId id="262"/>
            <p14:sldId id="297"/>
            <p14:sldId id="299"/>
            <p14:sldId id="298"/>
            <p14:sldId id="276"/>
            <p14:sldId id="287"/>
            <p14:sldId id="284"/>
            <p14:sldId id="288"/>
            <p14:sldId id="277"/>
            <p14:sldId id="285"/>
            <p14:sldId id="283"/>
            <p14:sldId id="290"/>
            <p14:sldId id="291"/>
            <p14:sldId id="292"/>
            <p14:sldId id="293"/>
            <p14:sldId id="294"/>
            <p14:sldId id="295"/>
            <p14:sldId id="286"/>
            <p14:sldId id="269"/>
            <p14:sldId id="263"/>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FFFFFF"/>
    <a:srgbClr val="E1E1E1"/>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B38BB-620F-46E8-9709-5A7DCEF52990}" v="21" dt="2024-07-24T23:51:31.504"/>
  </p1510:revLst>
</p1510:revInfo>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35" autoAdjust="0"/>
  </p:normalViewPr>
  <p:slideViewPr>
    <p:cSldViewPr>
      <p:cViewPr varScale="1">
        <p:scale>
          <a:sx n="37" d="100"/>
          <a:sy n="37" d="100"/>
        </p:scale>
        <p:origin x="23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8"/>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oon, Michele (mmattoon@uidaho.edu)" userId="b920bb71-1bfc-412b-8c55-74d8c6b63aa8" providerId="ADAL" clId="{D9BB38BB-620F-46E8-9709-5A7DCEF52990}"/>
    <pc:docChg chg="undo custSel addSld delSld modSld sldOrd modSection">
      <pc:chgData name="Mattoon, Michele (mmattoon@uidaho.edu)" userId="b920bb71-1bfc-412b-8c55-74d8c6b63aa8" providerId="ADAL" clId="{D9BB38BB-620F-46E8-9709-5A7DCEF52990}" dt="2024-07-24T23:55:11.044" v="3222" actId="20577"/>
      <pc:docMkLst>
        <pc:docMk/>
      </pc:docMkLst>
      <pc:sldChg chg="modSp mod">
        <pc:chgData name="Mattoon, Michele (mmattoon@uidaho.edu)" userId="b920bb71-1bfc-412b-8c55-74d8c6b63aa8" providerId="ADAL" clId="{D9BB38BB-620F-46E8-9709-5A7DCEF52990}" dt="2024-07-12T23:08:05.950" v="3" actId="20577"/>
        <pc:sldMkLst>
          <pc:docMk/>
          <pc:sldMk cId="1031416194" sldId="261"/>
        </pc:sldMkLst>
        <pc:spChg chg="mod">
          <ac:chgData name="Mattoon, Michele (mmattoon@uidaho.edu)" userId="b920bb71-1bfc-412b-8c55-74d8c6b63aa8" providerId="ADAL" clId="{D9BB38BB-620F-46E8-9709-5A7DCEF52990}" dt="2024-07-12T23:08:05.950" v="3" actId="20577"/>
          <ac:spMkLst>
            <pc:docMk/>
            <pc:sldMk cId="1031416194" sldId="261"/>
            <ac:spMk id="3" creationId="{60D0C9BF-538D-6303-0D38-334B9C778768}"/>
          </ac:spMkLst>
        </pc:spChg>
      </pc:sldChg>
      <pc:sldChg chg="addSp delSp modSp mod">
        <pc:chgData name="Mattoon, Michele (mmattoon@uidaho.edu)" userId="b920bb71-1bfc-412b-8c55-74d8c6b63aa8" providerId="ADAL" clId="{D9BB38BB-620F-46E8-9709-5A7DCEF52990}" dt="2024-07-24T23:55:11.044" v="3222" actId="20577"/>
        <pc:sldMkLst>
          <pc:docMk/>
          <pc:sldMk cId="1373205561" sldId="262"/>
        </pc:sldMkLst>
        <pc:spChg chg="mod">
          <ac:chgData name="Mattoon, Michele (mmattoon@uidaho.edu)" userId="b920bb71-1bfc-412b-8c55-74d8c6b63aa8" providerId="ADAL" clId="{D9BB38BB-620F-46E8-9709-5A7DCEF52990}" dt="2024-07-24T23:55:11.044" v="3222" actId="20577"/>
          <ac:spMkLst>
            <pc:docMk/>
            <pc:sldMk cId="1373205561" sldId="262"/>
            <ac:spMk id="9" creationId="{00000000-0000-0000-0000-000000000000}"/>
          </ac:spMkLst>
        </pc:spChg>
        <pc:picChg chg="add mod">
          <ac:chgData name="Mattoon, Michele (mmattoon@uidaho.edu)" userId="b920bb71-1bfc-412b-8c55-74d8c6b63aa8" providerId="ADAL" clId="{D9BB38BB-620F-46E8-9709-5A7DCEF52990}" dt="2024-07-24T23:51:41.166" v="3172" actId="1076"/>
          <ac:picMkLst>
            <pc:docMk/>
            <pc:sldMk cId="1373205561" sldId="262"/>
            <ac:picMk id="2" creationId="{84420577-4EF9-BE13-34E4-C0573301615B}"/>
          </ac:picMkLst>
        </pc:picChg>
        <pc:picChg chg="add del mod">
          <ac:chgData name="Mattoon, Michele (mmattoon@uidaho.edu)" userId="b920bb71-1bfc-412b-8c55-74d8c6b63aa8" providerId="ADAL" clId="{D9BB38BB-620F-46E8-9709-5A7DCEF52990}" dt="2024-07-24T23:49:08.820" v="3125" actId="21"/>
          <ac:picMkLst>
            <pc:docMk/>
            <pc:sldMk cId="1373205561" sldId="262"/>
            <ac:picMk id="3" creationId="{99589D8A-CD5C-7513-D4DD-AF1467864A8F}"/>
          </ac:picMkLst>
        </pc:picChg>
      </pc:sldChg>
      <pc:sldChg chg="modSp mod">
        <pc:chgData name="Mattoon, Michele (mmattoon@uidaho.edu)" userId="b920bb71-1bfc-412b-8c55-74d8c6b63aa8" providerId="ADAL" clId="{D9BB38BB-620F-46E8-9709-5A7DCEF52990}" dt="2024-07-24T00:08:56.205" v="2718" actId="33524"/>
        <pc:sldMkLst>
          <pc:docMk/>
          <pc:sldMk cId="3114842678" sldId="263"/>
        </pc:sldMkLst>
        <pc:graphicFrameChg chg="modGraphic">
          <ac:chgData name="Mattoon, Michele (mmattoon@uidaho.edu)" userId="b920bb71-1bfc-412b-8c55-74d8c6b63aa8" providerId="ADAL" clId="{D9BB38BB-620F-46E8-9709-5A7DCEF52990}" dt="2024-07-24T00:08:56.205" v="2718" actId="33524"/>
          <ac:graphicFrameMkLst>
            <pc:docMk/>
            <pc:sldMk cId="3114842678" sldId="263"/>
            <ac:graphicFrameMk id="5" creationId="{00000000-0000-0000-0000-000000000000}"/>
          </ac:graphicFrameMkLst>
        </pc:graphicFrameChg>
      </pc:sldChg>
      <pc:sldChg chg="modSp mod">
        <pc:chgData name="Mattoon, Michele (mmattoon@uidaho.edu)" userId="b920bb71-1bfc-412b-8c55-74d8c6b63aa8" providerId="ADAL" clId="{D9BB38BB-620F-46E8-9709-5A7DCEF52990}" dt="2024-07-24T00:16:29.846" v="2854" actId="20577"/>
        <pc:sldMkLst>
          <pc:docMk/>
          <pc:sldMk cId="2276719928" sldId="269"/>
        </pc:sldMkLst>
        <pc:graphicFrameChg chg="mod modGraphic">
          <ac:chgData name="Mattoon, Michele (mmattoon@uidaho.edu)" userId="b920bb71-1bfc-412b-8c55-74d8c6b63aa8" providerId="ADAL" clId="{D9BB38BB-620F-46E8-9709-5A7DCEF52990}" dt="2024-07-24T00:16:29.846" v="2854" actId="20577"/>
          <ac:graphicFrameMkLst>
            <pc:docMk/>
            <pc:sldMk cId="2276719928" sldId="269"/>
            <ac:graphicFrameMk id="5" creationId="{00000000-0000-0000-0000-000000000000}"/>
          </ac:graphicFrameMkLst>
        </pc:graphicFrameChg>
      </pc:sldChg>
      <pc:sldChg chg="modSp mod">
        <pc:chgData name="Mattoon, Michele (mmattoon@uidaho.edu)" userId="b920bb71-1bfc-412b-8c55-74d8c6b63aa8" providerId="ADAL" clId="{D9BB38BB-620F-46E8-9709-5A7DCEF52990}" dt="2024-07-24T21:16:40.322" v="3073" actId="14100"/>
        <pc:sldMkLst>
          <pc:docMk/>
          <pc:sldMk cId="3987181127" sldId="276"/>
        </pc:sldMkLst>
        <pc:spChg chg="mod">
          <ac:chgData name="Mattoon, Michele (mmattoon@uidaho.edu)" userId="b920bb71-1bfc-412b-8c55-74d8c6b63aa8" providerId="ADAL" clId="{D9BB38BB-620F-46E8-9709-5A7DCEF52990}" dt="2024-07-24T21:16:40.322" v="3073" actId="14100"/>
          <ac:spMkLst>
            <pc:docMk/>
            <pc:sldMk cId="3987181127" sldId="276"/>
            <ac:spMk id="5" creationId="{8BA8342D-4277-BF46-7346-6AD2398ECE97}"/>
          </ac:spMkLst>
        </pc:spChg>
      </pc:sldChg>
      <pc:sldChg chg="modSp mod">
        <pc:chgData name="Mattoon, Michele (mmattoon@uidaho.edu)" userId="b920bb71-1bfc-412b-8c55-74d8c6b63aa8" providerId="ADAL" clId="{D9BB38BB-620F-46E8-9709-5A7DCEF52990}" dt="2024-07-24T21:17:03.078" v="3078" actId="14100"/>
        <pc:sldMkLst>
          <pc:docMk/>
          <pc:sldMk cId="2781668921" sldId="277"/>
        </pc:sldMkLst>
        <pc:spChg chg="mod">
          <ac:chgData name="Mattoon, Michele (mmattoon@uidaho.edu)" userId="b920bb71-1bfc-412b-8c55-74d8c6b63aa8" providerId="ADAL" clId="{D9BB38BB-620F-46E8-9709-5A7DCEF52990}" dt="2024-07-24T21:17:03.078" v="3078" actId="14100"/>
          <ac:spMkLst>
            <pc:docMk/>
            <pc:sldMk cId="2781668921" sldId="277"/>
            <ac:spMk id="2" creationId="{BD0BA792-2082-31C2-F630-9DD8D2249A4E}"/>
          </ac:spMkLst>
        </pc:spChg>
      </pc:sldChg>
      <pc:sldChg chg="modSp mod">
        <pc:chgData name="Mattoon, Michele (mmattoon@uidaho.edu)" userId="b920bb71-1bfc-412b-8c55-74d8c6b63aa8" providerId="ADAL" clId="{D9BB38BB-620F-46E8-9709-5A7DCEF52990}" dt="2024-07-24T21:16:50.980" v="3075" actId="14100"/>
        <pc:sldMkLst>
          <pc:docMk/>
          <pc:sldMk cId="707789160" sldId="284"/>
        </pc:sldMkLst>
        <pc:spChg chg="mod">
          <ac:chgData name="Mattoon, Michele (mmattoon@uidaho.edu)" userId="b920bb71-1bfc-412b-8c55-74d8c6b63aa8" providerId="ADAL" clId="{D9BB38BB-620F-46E8-9709-5A7DCEF52990}" dt="2024-07-24T21:16:50.980" v="3075" actId="14100"/>
          <ac:spMkLst>
            <pc:docMk/>
            <pc:sldMk cId="707789160" sldId="284"/>
            <ac:spMk id="5" creationId="{821B7626-B0A5-B6CE-A369-7A9B8067E1F9}"/>
          </ac:spMkLst>
        </pc:spChg>
      </pc:sldChg>
      <pc:sldChg chg="modSp mod">
        <pc:chgData name="Mattoon, Michele (mmattoon@uidaho.edu)" userId="b920bb71-1bfc-412b-8c55-74d8c6b63aa8" providerId="ADAL" clId="{D9BB38BB-620F-46E8-9709-5A7DCEF52990}" dt="2024-07-24T21:17:10.804" v="3079" actId="14100"/>
        <pc:sldMkLst>
          <pc:docMk/>
          <pc:sldMk cId="99650921" sldId="285"/>
        </pc:sldMkLst>
        <pc:spChg chg="mod">
          <ac:chgData name="Mattoon, Michele (mmattoon@uidaho.edu)" userId="b920bb71-1bfc-412b-8c55-74d8c6b63aa8" providerId="ADAL" clId="{D9BB38BB-620F-46E8-9709-5A7DCEF52990}" dt="2024-07-24T21:17:10.804" v="3079" actId="14100"/>
          <ac:spMkLst>
            <pc:docMk/>
            <pc:sldMk cId="99650921" sldId="285"/>
            <ac:spMk id="5" creationId="{D549810A-166D-3AD1-072B-8BDD7C652C65}"/>
          </ac:spMkLst>
        </pc:spChg>
      </pc:sldChg>
      <pc:sldChg chg="addSp modSp add mod">
        <pc:chgData name="Mattoon, Michele (mmattoon@uidaho.edu)" userId="b920bb71-1bfc-412b-8c55-74d8c6b63aa8" providerId="ADAL" clId="{D9BB38BB-620F-46E8-9709-5A7DCEF52990}" dt="2024-07-24T21:20:09.457" v="3105" actId="14100"/>
        <pc:sldMkLst>
          <pc:docMk/>
          <pc:sldMk cId="578089726" sldId="286"/>
        </pc:sldMkLst>
        <pc:spChg chg="add mod">
          <ac:chgData name="Mattoon, Michele (mmattoon@uidaho.edu)" userId="b920bb71-1bfc-412b-8c55-74d8c6b63aa8" providerId="ADAL" clId="{D9BB38BB-620F-46E8-9709-5A7DCEF52990}" dt="2024-07-12T23:23:16.409" v="115" actId="255"/>
          <ac:spMkLst>
            <pc:docMk/>
            <pc:sldMk cId="578089726" sldId="286"/>
            <ac:spMk id="2" creationId="{4CCFB3D8-4931-F35C-6A7B-697E1C4E4A3F}"/>
          </ac:spMkLst>
        </pc:spChg>
        <pc:spChg chg="mod">
          <ac:chgData name="Mattoon, Michele (mmattoon@uidaho.edu)" userId="b920bb71-1bfc-412b-8c55-74d8c6b63aa8" providerId="ADAL" clId="{D9BB38BB-620F-46E8-9709-5A7DCEF52990}" dt="2024-07-24T21:20:09.457" v="3105" actId="14100"/>
          <ac:spMkLst>
            <pc:docMk/>
            <pc:sldMk cId="578089726" sldId="286"/>
            <ac:spMk id="5" creationId="{1766F6F6-44E2-3110-A0CC-6384C984E198}"/>
          </ac:spMkLst>
        </pc:spChg>
      </pc:sldChg>
      <pc:sldChg chg="modSp mod">
        <pc:chgData name="Mattoon, Michele (mmattoon@uidaho.edu)" userId="b920bb71-1bfc-412b-8c55-74d8c6b63aa8" providerId="ADAL" clId="{D9BB38BB-620F-46E8-9709-5A7DCEF52990}" dt="2024-07-23T17:53:35.580" v="2695" actId="20577"/>
        <pc:sldMkLst>
          <pc:docMk/>
          <pc:sldMk cId="1171960972" sldId="287"/>
        </pc:sldMkLst>
        <pc:spChg chg="mod">
          <ac:chgData name="Mattoon, Michele (mmattoon@uidaho.edu)" userId="b920bb71-1bfc-412b-8c55-74d8c6b63aa8" providerId="ADAL" clId="{D9BB38BB-620F-46E8-9709-5A7DCEF52990}" dt="2024-07-23T17:53:35.580" v="2695" actId="20577"/>
          <ac:spMkLst>
            <pc:docMk/>
            <pc:sldMk cId="1171960972" sldId="287"/>
            <ac:spMk id="5" creationId="{8BA8342D-4277-BF46-7346-6AD2398ECE97}"/>
          </ac:spMkLst>
        </pc:spChg>
      </pc:sldChg>
      <pc:sldChg chg="modSp mod">
        <pc:chgData name="Mattoon, Michele (mmattoon@uidaho.edu)" userId="b920bb71-1bfc-412b-8c55-74d8c6b63aa8" providerId="ADAL" clId="{D9BB38BB-620F-46E8-9709-5A7DCEF52990}" dt="2024-07-24T21:16:57.868" v="3077" actId="14100"/>
        <pc:sldMkLst>
          <pc:docMk/>
          <pc:sldMk cId="2787564570" sldId="288"/>
        </pc:sldMkLst>
        <pc:spChg chg="mod">
          <ac:chgData name="Mattoon, Michele (mmattoon@uidaho.edu)" userId="b920bb71-1bfc-412b-8c55-74d8c6b63aa8" providerId="ADAL" clId="{D9BB38BB-620F-46E8-9709-5A7DCEF52990}" dt="2024-07-24T21:16:57.868" v="3077" actId="14100"/>
          <ac:spMkLst>
            <pc:docMk/>
            <pc:sldMk cId="2787564570" sldId="288"/>
            <ac:spMk id="5" creationId="{821B7626-B0A5-B6CE-A369-7A9B8067E1F9}"/>
          </ac:spMkLst>
        </pc:spChg>
      </pc:sldChg>
      <pc:sldChg chg="new del">
        <pc:chgData name="Mattoon, Michele (mmattoon@uidaho.edu)" userId="b920bb71-1bfc-412b-8c55-74d8c6b63aa8" providerId="ADAL" clId="{D9BB38BB-620F-46E8-9709-5A7DCEF52990}" dt="2024-07-12T23:18:41.318" v="83" actId="2696"/>
        <pc:sldMkLst>
          <pc:docMk/>
          <pc:sldMk cId="3671742310" sldId="289"/>
        </pc:sldMkLst>
      </pc:sldChg>
      <pc:sldChg chg="modSp add mod">
        <pc:chgData name="Mattoon, Michele (mmattoon@uidaho.edu)" userId="b920bb71-1bfc-412b-8c55-74d8c6b63aa8" providerId="ADAL" clId="{D9BB38BB-620F-46E8-9709-5A7DCEF52990}" dt="2024-07-24T21:17:24.196" v="3080" actId="207"/>
        <pc:sldMkLst>
          <pc:docMk/>
          <pc:sldMk cId="1260031393" sldId="290"/>
        </pc:sldMkLst>
        <pc:spChg chg="mod">
          <ac:chgData name="Mattoon, Michele (mmattoon@uidaho.edu)" userId="b920bb71-1bfc-412b-8c55-74d8c6b63aa8" providerId="ADAL" clId="{D9BB38BB-620F-46E8-9709-5A7DCEF52990}" dt="2024-07-24T21:17:24.196" v="3080" actId="207"/>
          <ac:spMkLst>
            <pc:docMk/>
            <pc:sldMk cId="1260031393" sldId="290"/>
            <ac:spMk id="3" creationId="{6CC39619-33CF-F676-7F02-0A87E22736FA}"/>
          </ac:spMkLst>
        </pc:spChg>
      </pc:sldChg>
      <pc:sldChg chg="modSp add mod">
        <pc:chgData name="Mattoon, Michele (mmattoon@uidaho.edu)" userId="b920bb71-1bfc-412b-8c55-74d8c6b63aa8" providerId="ADAL" clId="{D9BB38BB-620F-46E8-9709-5A7DCEF52990}" dt="2024-07-24T21:17:30.831" v="3081" actId="14100"/>
        <pc:sldMkLst>
          <pc:docMk/>
          <pc:sldMk cId="3193576402" sldId="291"/>
        </pc:sldMkLst>
        <pc:spChg chg="mod">
          <ac:chgData name="Mattoon, Michele (mmattoon@uidaho.edu)" userId="b920bb71-1bfc-412b-8c55-74d8c6b63aa8" providerId="ADAL" clId="{D9BB38BB-620F-46E8-9709-5A7DCEF52990}" dt="2024-07-24T21:17:30.831" v="3081" actId="14100"/>
          <ac:spMkLst>
            <pc:docMk/>
            <pc:sldMk cId="3193576402" sldId="291"/>
            <ac:spMk id="5" creationId="{CE077CD4-A53B-B5FA-2CB6-A4E0D507AAEB}"/>
          </ac:spMkLst>
        </pc:spChg>
      </pc:sldChg>
      <pc:sldChg chg="modSp add mod ord">
        <pc:chgData name="Mattoon, Michele (mmattoon@uidaho.edu)" userId="b920bb71-1bfc-412b-8c55-74d8c6b63aa8" providerId="ADAL" clId="{D9BB38BB-620F-46E8-9709-5A7DCEF52990}" dt="2024-07-24T21:17:38.460" v="3083" actId="14100"/>
        <pc:sldMkLst>
          <pc:docMk/>
          <pc:sldMk cId="3284590476" sldId="292"/>
        </pc:sldMkLst>
        <pc:spChg chg="mod">
          <ac:chgData name="Mattoon, Michele (mmattoon@uidaho.edu)" userId="b920bb71-1bfc-412b-8c55-74d8c6b63aa8" providerId="ADAL" clId="{D9BB38BB-620F-46E8-9709-5A7DCEF52990}" dt="2024-07-24T21:17:38.460" v="3083" actId="14100"/>
          <ac:spMkLst>
            <pc:docMk/>
            <pc:sldMk cId="3284590476" sldId="292"/>
            <ac:spMk id="5" creationId="{8BA8342D-4277-BF46-7346-6AD2398ECE97}"/>
          </ac:spMkLst>
        </pc:spChg>
      </pc:sldChg>
      <pc:sldChg chg="modSp add mod">
        <pc:chgData name="Mattoon, Michele (mmattoon@uidaho.edu)" userId="b920bb71-1bfc-412b-8c55-74d8c6b63aa8" providerId="ADAL" clId="{D9BB38BB-620F-46E8-9709-5A7DCEF52990}" dt="2024-07-24T21:17:44.919" v="3085" actId="14100"/>
        <pc:sldMkLst>
          <pc:docMk/>
          <pc:sldMk cId="3438867868" sldId="293"/>
        </pc:sldMkLst>
        <pc:spChg chg="mod">
          <ac:chgData name="Mattoon, Michele (mmattoon@uidaho.edu)" userId="b920bb71-1bfc-412b-8c55-74d8c6b63aa8" providerId="ADAL" clId="{D9BB38BB-620F-46E8-9709-5A7DCEF52990}" dt="2024-07-24T21:17:44.919" v="3085" actId="14100"/>
          <ac:spMkLst>
            <pc:docMk/>
            <pc:sldMk cId="3438867868" sldId="293"/>
            <ac:spMk id="5" creationId="{821B7626-B0A5-B6CE-A369-7A9B8067E1F9}"/>
          </ac:spMkLst>
        </pc:spChg>
      </pc:sldChg>
      <pc:sldChg chg="delSp modSp add mod">
        <pc:chgData name="Mattoon, Michele (mmattoon@uidaho.edu)" userId="b920bb71-1bfc-412b-8c55-74d8c6b63aa8" providerId="ADAL" clId="{D9BB38BB-620F-46E8-9709-5A7DCEF52990}" dt="2024-07-24T21:17:51.461" v="3087" actId="14100"/>
        <pc:sldMkLst>
          <pc:docMk/>
          <pc:sldMk cId="3064229716" sldId="294"/>
        </pc:sldMkLst>
        <pc:spChg chg="del">
          <ac:chgData name="Mattoon, Michele (mmattoon@uidaho.edu)" userId="b920bb71-1bfc-412b-8c55-74d8c6b63aa8" providerId="ADAL" clId="{D9BB38BB-620F-46E8-9709-5A7DCEF52990}" dt="2024-07-12T23:20:51.765" v="90" actId="478"/>
          <ac:spMkLst>
            <pc:docMk/>
            <pc:sldMk cId="3064229716" sldId="294"/>
            <ac:spMk id="3" creationId="{B6E4BA25-026B-E1A2-EFD1-B3C9EF5600C0}"/>
          </ac:spMkLst>
        </pc:spChg>
        <pc:spChg chg="mod">
          <ac:chgData name="Mattoon, Michele (mmattoon@uidaho.edu)" userId="b920bb71-1bfc-412b-8c55-74d8c6b63aa8" providerId="ADAL" clId="{D9BB38BB-620F-46E8-9709-5A7DCEF52990}" dt="2024-07-24T21:17:51.461" v="3087" actId="14100"/>
          <ac:spMkLst>
            <pc:docMk/>
            <pc:sldMk cId="3064229716" sldId="294"/>
            <ac:spMk id="5" creationId="{E63B2F69-0256-20F1-6550-D0BED05EE4F9}"/>
          </ac:spMkLst>
        </pc:spChg>
      </pc:sldChg>
      <pc:sldChg chg="modSp add mod">
        <pc:chgData name="Mattoon, Michele (mmattoon@uidaho.edu)" userId="b920bb71-1bfc-412b-8c55-74d8c6b63aa8" providerId="ADAL" clId="{D9BB38BB-620F-46E8-9709-5A7DCEF52990}" dt="2024-07-24T21:17:57.741" v="3089" actId="14100"/>
        <pc:sldMkLst>
          <pc:docMk/>
          <pc:sldMk cId="1663069612" sldId="295"/>
        </pc:sldMkLst>
        <pc:spChg chg="mod">
          <ac:chgData name="Mattoon, Michele (mmattoon@uidaho.edu)" userId="b920bb71-1bfc-412b-8c55-74d8c6b63aa8" providerId="ADAL" clId="{D9BB38BB-620F-46E8-9709-5A7DCEF52990}" dt="2024-07-24T21:17:57.741" v="3089" actId="14100"/>
          <ac:spMkLst>
            <pc:docMk/>
            <pc:sldMk cId="1663069612" sldId="295"/>
            <ac:spMk id="5" creationId="{D549810A-166D-3AD1-072B-8BDD7C652C65}"/>
          </ac:spMkLst>
        </pc:spChg>
      </pc:sldChg>
      <pc:sldChg chg="add del">
        <pc:chgData name="Mattoon, Michele (mmattoon@uidaho.edu)" userId="b920bb71-1bfc-412b-8c55-74d8c6b63aa8" providerId="ADAL" clId="{D9BB38BB-620F-46E8-9709-5A7DCEF52990}" dt="2024-07-23T23:45:24.151" v="2711" actId="2696"/>
        <pc:sldMkLst>
          <pc:docMk/>
          <pc:sldMk cId="3256078833" sldId="296"/>
        </pc:sldMkLst>
      </pc:sldChg>
      <pc:sldChg chg="addSp delSp modSp new mod ord">
        <pc:chgData name="Mattoon, Michele (mmattoon@uidaho.edu)" userId="b920bb71-1bfc-412b-8c55-74d8c6b63aa8" providerId="ADAL" clId="{D9BB38BB-620F-46E8-9709-5A7DCEF52990}" dt="2024-07-24T23:51:59.174" v="3175" actId="14100"/>
        <pc:sldMkLst>
          <pc:docMk/>
          <pc:sldMk cId="3550666999" sldId="297"/>
        </pc:sldMkLst>
        <pc:spChg chg="del">
          <ac:chgData name="Mattoon, Michele (mmattoon@uidaho.edu)" userId="b920bb71-1bfc-412b-8c55-74d8c6b63aa8" providerId="ADAL" clId="{D9BB38BB-620F-46E8-9709-5A7DCEF52990}" dt="2024-07-22T23:25:19.176" v="1335" actId="478"/>
          <ac:spMkLst>
            <pc:docMk/>
            <pc:sldMk cId="3550666999" sldId="297"/>
            <ac:spMk id="2" creationId="{3C81F2C4-5FD5-24E6-2D47-AC3BEC4ABC20}"/>
          </ac:spMkLst>
        </pc:spChg>
        <pc:spChg chg="del">
          <ac:chgData name="Mattoon, Michele (mmattoon@uidaho.edu)" userId="b920bb71-1bfc-412b-8c55-74d8c6b63aa8" providerId="ADAL" clId="{D9BB38BB-620F-46E8-9709-5A7DCEF52990}" dt="2024-07-22T23:25:15.625" v="1334" actId="478"/>
          <ac:spMkLst>
            <pc:docMk/>
            <pc:sldMk cId="3550666999" sldId="297"/>
            <ac:spMk id="3" creationId="{F6A9CA77-6FD9-4A4B-C276-2834764BF4A8}"/>
          </ac:spMkLst>
        </pc:spChg>
        <pc:spChg chg="mod">
          <ac:chgData name="Mattoon, Michele (mmattoon@uidaho.edu)" userId="b920bb71-1bfc-412b-8c55-74d8c6b63aa8" providerId="ADAL" clId="{D9BB38BB-620F-46E8-9709-5A7DCEF52990}" dt="2024-07-22T23:26:25.857" v="1531" actId="14100"/>
          <ac:spMkLst>
            <pc:docMk/>
            <pc:sldMk cId="3550666999" sldId="297"/>
            <ac:spMk id="4" creationId="{67F00B65-BBBA-1C4F-4422-6C28F7A4D3C7}"/>
          </ac:spMkLst>
        </pc:spChg>
        <pc:spChg chg="mod">
          <ac:chgData name="Mattoon, Michele (mmattoon@uidaho.edu)" userId="b920bb71-1bfc-412b-8c55-74d8c6b63aa8" providerId="ADAL" clId="{D9BB38BB-620F-46E8-9709-5A7DCEF52990}" dt="2024-07-24T23:51:59.174" v="3175" actId="14100"/>
          <ac:spMkLst>
            <pc:docMk/>
            <pc:sldMk cId="3550666999" sldId="297"/>
            <ac:spMk id="5" creationId="{E4069E04-A5A0-261F-9370-420AABE1EB1F}"/>
          </ac:spMkLst>
        </pc:spChg>
        <pc:picChg chg="add del mod">
          <ac:chgData name="Mattoon, Michele (mmattoon@uidaho.edu)" userId="b920bb71-1bfc-412b-8c55-74d8c6b63aa8" providerId="ADAL" clId="{D9BB38BB-620F-46E8-9709-5A7DCEF52990}" dt="2024-07-24T23:51:26.932" v="3170" actId="21"/>
          <ac:picMkLst>
            <pc:docMk/>
            <pc:sldMk cId="3550666999" sldId="297"/>
            <ac:picMk id="2" creationId="{C9AD5C40-CD89-EC1E-7D4C-D316FCCAF9E0}"/>
          </ac:picMkLst>
        </pc:picChg>
      </pc:sldChg>
      <pc:sldChg chg="add ord">
        <pc:chgData name="Mattoon, Michele (mmattoon@uidaho.edu)" userId="b920bb71-1bfc-412b-8c55-74d8c6b63aa8" providerId="ADAL" clId="{D9BB38BB-620F-46E8-9709-5A7DCEF52990}" dt="2024-07-23T17:49:35.737" v="2687"/>
        <pc:sldMkLst>
          <pc:docMk/>
          <pc:sldMk cId="2918759212" sldId="298"/>
        </pc:sldMkLst>
      </pc:sldChg>
      <pc:sldChg chg="modSp add mod">
        <pc:chgData name="Mattoon, Michele (mmattoon@uidaho.edu)" userId="b920bb71-1bfc-412b-8c55-74d8c6b63aa8" providerId="ADAL" clId="{D9BB38BB-620F-46E8-9709-5A7DCEF52990}" dt="2024-07-24T21:14:46.242" v="3068" actId="14100"/>
        <pc:sldMkLst>
          <pc:docMk/>
          <pc:sldMk cId="3960317185" sldId="299"/>
        </pc:sldMkLst>
        <pc:spChg chg="mod">
          <ac:chgData name="Mattoon, Michele (mmattoon@uidaho.edu)" userId="b920bb71-1bfc-412b-8c55-74d8c6b63aa8" providerId="ADAL" clId="{D9BB38BB-620F-46E8-9709-5A7DCEF52990}" dt="2024-07-24T21:14:46.242" v="3068" actId="14100"/>
          <ac:spMkLst>
            <pc:docMk/>
            <pc:sldMk cId="3960317185" sldId="299"/>
            <ac:spMk id="5" creationId="{E4069E04-A5A0-261F-9370-420AABE1EB1F}"/>
          </ac:spMkLst>
        </pc:spChg>
      </pc:sldChg>
    </pc:docChg>
  </pc:docChgLst>
  <pc:docChgLst>
    <pc:chgData name="Mattoon, Michele (mmattoon@uidaho.edu)" userId="b920bb71-1bfc-412b-8c55-74d8c6b63aa8" providerId="ADAL" clId="{5EE11CEE-A057-4C2B-B17A-87E5071FF99C}"/>
    <pc:docChg chg="undo custSel addSld delSld modSld sldOrd modSection">
      <pc:chgData name="Mattoon, Michele (mmattoon@uidaho.edu)" userId="b920bb71-1bfc-412b-8c55-74d8c6b63aa8" providerId="ADAL" clId="{5EE11CEE-A057-4C2B-B17A-87E5071FF99C}" dt="2024-06-18T20:04:54.196" v="1222" actId="20577"/>
      <pc:docMkLst>
        <pc:docMk/>
      </pc:docMkLst>
      <pc:sldChg chg="modSp mod">
        <pc:chgData name="Mattoon, Michele (mmattoon@uidaho.edu)" userId="b920bb71-1bfc-412b-8c55-74d8c6b63aa8" providerId="ADAL" clId="{5EE11CEE-A057-4C2B-B17A-87E5071FF99C}" dt="2024-06-18T20:04:54.196" v="1222" actId="20577"/>
        <pc:sldMkLst>
          <pc:docMk/>
          <pc:sldMk cId="1031416194" sldId="261"/>
        </pc:sldMkLst>
        <pc:spChg chg="mod">
          <ac:chgData name="Mattoon, Michele (mmattoon@uidaho.edu)" userId="b920bb71-1bfc-412b-8c55-74d8c6b63aa8" providerId="ADAL" clId="{5EE11CEE-A057-4C2B-B17A-87E5071FF99C}" dt="2024-06-18T20:04:54.196" v="1222" actId="20577"/>
          <ac:spMkLst>
            <pc:docMk/>
            <pc:sldMk cId="1031416194" sldId="261"/>
            <ac:spMk id="2" creationId="{AD105432-93FE-A1CC-A297-59D63EF7C556}"/>
          </ac:spMkLst>
        </pc:spChg>
        <pc:spChg chg="mod">
          <ac:chgData name="Mattoon, Michele (mmattoon@uidaho.edu)" userId="b920bb71-1bfc-412b-8c55-74d8c6b63aa8" providerId="ADAL" clId="{5EE11CEE-A057-4C2B-B17A-87E5071FF99C}" dt="2024-06-17T18:56:11.864" v="98" actId="20577"/>
          <ac:spMkLst>
            <pc:docMk/>
            <pc:sldMk cId="1031416194" sldId="261"/>
            <ac:spMk id="3" creationId="{60D0C9BF-538D-6303-0D38-334B9C778768}"/>
          </ac:spMkLst>
        </pc:spChg>
      </pc:sldChg>
      <pc:sldChg chg="modSp mod">
        <pc:chgData name="Mattoon, Michele (mmattoon@uidaho.edu)" userId="b920bb71-1bfc-412b-8c55-74d8c6b63aa8" providerId="ADAL" clId="{5EE11CEE-A057-4C2B-B17A-87E5071FF99C}" dt="2024-06-18T19:15:56.692" v="1029" actId="13926"/>
        <pc:sldMkLst>
          <pc:docMk/>
          <pc:sldMk cId="1373205561" sldId="262"/>
        </pc:sldMkLst>
        <pc:spChg chg="mod">
          <ac:chgData name="Mattoon, Michele (mmattoon@uidaho.edu)" userId="b920bb71-1bfc-412b-8c55-74d8c6b63aa8" providerId="ADAL" clId="{5EE11CEE-A057-4C2B-B17A-87E5071FF99C}" dt="2024-06-18T19:15:56.692" v="1029" actId="13926"/>
          <ac:spMkLst>
            <pc:docMk/>
            <pc:sldMk cId="1373205561" sldId="262"/>
            <ac:spMk id="9" creationId="{00000000-0000-0000-0000-000000000000}"/>
          </ac:spMkLst>
        </pc:spChg>
      </pc:sldChg>
      <pc:sldChg chg="modSp mod">
        <pc:chgData name="Mattoon, Michele (mmattoon@uidaho.edu)" userId="b920bb71-1bfc-412b-8c55-74d8c6b63aa8" providerId="ADAL" clId="{5EE11CEE-A057-4C2B-B17A-87E5071FF99C}" dt="2024-06-17T19:43:08.605" v="1014" actId="14100"/>
        <pc:sldMkLst>
          <pc:docMk/>
          <pc:sldMk cId="3114842678" sldId="263"/>
        </pc:sldMkLst>
        <pc:graphicFrameChg chg="mod modGraphic">
          <ac:chgData name="Mattoon, Michele (mmattoon@uidaho.edu)" userId="b920bb71-1bfc-412b-8c55-74d8c6b63aa8" providerId="ADAL" clId="{5EE11CEE-A057-4C2B-B17A-87E5071FF99C}" dt="2024-06-17T19:43:08.605" v="1014" actId="14100"/>
          <ac:graphicFrameMkLst>
            <pc:docMk/>
            <pc:sldMk cId="3114842678" sldId="263"/>
            <ac:graphicFrameMk id="5" creationId="{00000000-0000-0000-0000-000000000000}"/>
          </ac:graphicFrameMkLst>
        </pc:graphicFrameChg>
      </pc:sldChg>
      <pc:sldChg chg="modSp mod">
        <pc:chgData name="Mattoon, Michele (mmattoon@uidaho.edu)" userId="b920bb71-1bfc-412b-8c55-74d8c6b63aa8" providerId="ADAL" clId="{5EE11CEE-A057-4C2B-B17A-87E5071FF99C}" dt="2024-06-17T19:40:23.063" v="980" actId="14100"/>
        <pc:sldMkLst>
          <pc:docMk/>
          <pc:sldMk cId="2276719928" sldId="269"/>
        </pc:sldMkLst>
        <pc:graphicFrameChg chg="mod modGraphic">
          <ac:chgData name="Mattoon, Michele (mmattoon@uidaho.edu)" userId="b920bb71-1bfc-412b-8c55-74d8c6b63aa8" providerId="ADAL" clId="{5EE11CEE-A057-4C2B-B17A-87E5071FF99C}" dt="2024-06-17T19:40:23.063" v="980" actId="14100"/>
          <ac:graphicFrameMkLst>
            <pc:docMk/>
            <pc:sldMk cId="2276719928" sldId="269"/>
            <ac:graphicFrameMk id="5" creationId="{00000000-0000-0000-0000-000000000000}"/>
          </ac:graphicFrameMkLst>
        </pc:graphicFrameChg>
      </pc:sldChg>
      <pc:sldChg chg="del">
        <pc:chgData name="Mattoon, Michele (mmattoon@uidaho.edu)" userId="b920bb71-1bfc-412b-8c55-74d8c6b63aa8" providerId="ADAL" clId="{5EE11CEE-A057-4C2B-B17A-87E5071FF99C}" dt="2024-06-17T18:55:07.574" v="82" actId="2696"/>
        <pc:sldMkLst>
          <pc:docMk/>
          <pc:sldMk cId="379979158" sldId="273"/>
        </pc:sldMkLst>
      </pc:sldChg>
      <pc:sldChg chg="del">
        <pc:chgData name="Mattoon, Michele (mmattoon@uidaho.edu)" userId="b920bb71-1bfc-412b-8c55-74d8c6b63aa8" providerId="ADAL" clId="{5EE11CEE-A057-4C2B-B17A-87E5071FF99C}" dt="2024-06-17T18:53:06.461" v="22" actId="2696"/>
        <pc:sldMkLst>
          <pc:docMk/>
          <pc:sldMk cId="2273407229" sldId="274"/>
        </pc:sldMkLst>
      </pc:sldChg>
      <pc:sldChg chg="modSp mod">
        <pc:chgData name="Mattoon, Michele (mmattoon@uidaho.edu)" userId="b920bb71-1bfc-412b-8c55-74d8c6b63aa8" providerId="ADAL" clId="{5EE11CEE-A057-4C2B-B17A-87E5071FF99C}" dt="2024-06-17T19:31:03.984" v="817" actId="255"/>
        <pc:sldMkLst>
          <pc:docMk/>
          <pc:sldMk cId="3987181127" sldId="276"/>
        </pc:sldMkLst>
        <pc:spChg chg="mod">
          <ac:chgData name="Mattoon, Michele (mmattoon@uidaho.edu)" userId="b920bb71-1bfc-412b-8c55-74d8c6b63aa8" providerId="ADAL" clId="{5EE11CEE-A057-4C2B-B17A-87E5071FF99C}" dt="2024-06-17T18:58:33.090" v="258" actId="20577"/>
          <ac:spMkLst>
            <pc:docMk/>
            <pc:sldMk cId="3987181127" sldId="276"/>
            <ac:spMk id="4" creationId="{979E202E-7214-1C4C-666A-86A4DB409533}"/>
          </ac:spMkLst>
        </pc:spChg>
        <pc:spChg chg="mod">
          <ac:chgData name="Mattoon, Michele (mmattoon@uidaho.edu)" userId="b920bb71-1bfc-412b-8c55-74d8c6b63aa8" providerId="ADAL" clId="{5EE11CEE-A057-4C2B-B17A-87E5071FF99C}" dt="2024-06-17T19:31:03.984" v="817" actId="255"/>
          <ac:spMkLst>
            <pc:docMk/>
            <pc:sldMk cId="3987181127" sldId="276"/>
            <ac:spMk id="5" creationId="{8BA8342D-4277-BF46-7346-6AD2398ECE97}"/>
          </ac:spMkLst>
        </pc:spChg>
      </pc:sldChg>
      <pc:sldChg chg="addSp delSp modSp mod ord">
        <pc:chgData name="Mattoon, Michele (mmattoon@uidaho.edu)" userId="b920bb71-1bfc-412b-8c55-74d8c6b63aa8" providerId="ADAL" clId="{5EE11CEE-A057-4C2B-B17A-87E5071FF99C}" dt="2024-06-17T19:35:04.333" v="909" actId="20577"/>
        <pc:sldMkLst>
          <pc:docMk/>
          <pc:sldMk cId="2781668921" sldId="277"/>
        </pc:sldMkLst>
        <pc:spChg chg="add mod">
          <ac:chgData name="Mattoon, Michele (mmattoon@uidaho.edu)" userId="b920bb71-1bfc-412b-8c55-74d8c6b63aa8" providerId="ADAL" clId="{5EE11CEE-A057-4C2B-B17A-87E5071FF99C}" dt="2024-06-17T19:35:04.333" v="909" actId="20577"/>
          <ac:spMkLst>
            <pc:docMk/>
            <pc:sldMk cId="2781668921" sldId="277"/>
            <ac:spMk id="2" creationId="{BD0BA792-2082-31C2-F630-9DD8D2249A4E}"/>
          </ac:spMkLst>
        </pc:spChg>
        <pc:spChg chg="del">
          <ac:chgData name="Mattoon, Michele (mmattoon@uidaho.edu)" userId="b920bb71-1bfc-412b-8c55-74d8c6b63aa8" providerId="ADAL" clId="{5EE11CEE-A057-4C2B-B17A-87E5071FF99C}" dt="2024-06-17T19:34:29.901" v="862" actId="478"/>
          <ac:spMkLst>
            <pc:docMk/>
            <pc:sldMk cId="2781668921" sldId="277"/>
            <ac:spMk id="3" creationId="{B6E4BA25-026B-E1A2-EFD1-B3C9EF5600C0}"/>
          </ac:spMkLst>
        </pc:spChg>
        <pc:spChg chg="mod">
          <ac:chgData name="Mattoon, Michele (mmattoon@uidaho.edu)" userId="b920bb71-1bfc-412b-8c55-74d8c6b63aa8" providerId="ADAL" clId="{5EE11CEE-A057-4C2B-B17A-87E5071FF99C}" dt="2024-06-17T18:54:09.635" v="54" actId="20577"/>
          <ac:spMkLst>
            <pc:docMk/>
            <pc:sldMk cId="2781668921" sldId="277"/>
            <ac:spMk id="4" creationId="{CB78AE97-ECD6-50C6-FE01-12FB1C191071}"/>
          </ac:spMkLst>
        </pc:spChg>
        <pc:spChg chg="mod">
          <ac:chgData name="Mattoon, Michele (mmattoon@uidaho.edu)" userId="b920bb71-1bfc-412b-8c55-74d8c6b63aa8" providerId="ADAL" clId="{5EE11CEE-A057-4C2B-B17A-87E5071FF99C}" dt="2024-06-17T19:33:12.943" v="855" actId="14100"/>
          <ac:spMkLst>
            <pc:docMk/>
            <pc:sldMk cId="2781668921" sldId="277"/>
            <ac:spMk id="5" creationId="{E63B2F69-0256-20F1-6550-D0BED05EE4F9}"/>
          </ac:spMkLst>
        </pc:spChg>
      </pc:sldChg>
      <pc:sldChg chg="del">
        <pc:chgData name="Mattoon, Michele (mmattoon@uidaho.edu)" userId="b920bb71-1bfc-412b-8c55-74d8c6b63aa8" providerId="ADAL" clId="{5EE11CEE-A057-4C2B-B17A-87E5071FF99C}" dt="2024-06-17T18:55:35.201" v="84" actId="2696"/>
        <pc:sldMkLst>
          <pc:docMk/>
          <pc:sldMk cId="433140313" sldId="279"/>
        </pc:sldMkLst>
      </pc:sldChg>
      <pc:sldChg chg="del">
        <pc:chgData name="Mattoon, Michele (mmattoon@uidaho.edu)" userId="b920bb71-1bfc-412b-8c55-74d8c6b63aa8" providerId="ADAL" clId="{5EE11CEE-A057-4C2B-B17A-87E5071FF99C}" dt="2024-06-17T18:55:40.649" v="85" actId="2696"/>
        <pc:sldMkLst>
          <pc:docMk/>
          <pc:sldMk cId="2112341522" sldId="281"/>
        </pc:sldMkLst>
      </pc:sldChg>
      <pc:sldChg chg="ord">
        <pc:chgData name="Mattoon, Michele (mmattoon@uidaho.edu)" userId="b920bb71-1bfc-412b-8c55-74d8c6b63aa8" providerId="ADAL" clId="{5EE11CEE-A057-4C2B-B17A-87E5071FF99C}" dt="2024-06-17T18:54:50.306" v="79"/>
        <pc:sldMkLst>
          <pc:docMk/>
          <pc:sldMk cId="3676456425" sldId="283"/>
        </pc:sldMkLst>
      </pc:sldChg>
      <pc:sldChg chg="modSp mod">
        <pc:chgData name="Mattoon, Michele (mmattoon@uidaho.edu)" userId="b920bb71-1bfc-412b-8c55-74d8c6b63aa8" providerId="ADAL" clId="{5EE11CEE-A057-4C2B-B17A-87E5071FF99C}" dt="2024-06-17T19:31:39.756" v="823" actId="255"/>
        <pc:sldMkLst>
          <pc:docMk/>
          <pc:sldMk cId="707789160" sldId="284"/>
        </pc:sldMkLst>
        <pc:spChg chg="mod">
          <ac:chgData name="Mattoon, Michele (mmattoon@uidaho.edu)" userId="b920bb71-1bfc-412b-8c55-74d8c6b63aa8" providerId="ADAL" clId="{5EE11CEE-A057-4C2B-B17A-87E5071FF99C}" dt="2024-06-17T18:53:57.453" v="44" actId="20577"/>
          <ac:spMkLst>
            <pc:docMk/>
            <pc:sldMk cId="707789160" sldId="284"/>
            <ac:spMk id="4" creationId="{299E3D3A-A530-D6DF-FEA5-BD1DB3E60D80}"/>
          </ac:spMkLst>
        </pc:spChg>
        <pc:spChg chg="mod">
          <ac:chgData name="Mattoon, Michele (mmattoon@uidaho.edu)" userId="b920bb71-1bfc-412b-8c55-74d8c6b63aa8" providerId="ADAL" clId="{5EE11CEE-A057-4C2B-B17A-87E5071FF99C}" dt="2024-06-17T19:31:39.756" v="823" actId="255"/>
          <ac:spMkLst>
            <pc:docMk/>
            <pc:sldMk cId="707789160" sldId="284"/>
            <ac:spMk id="5" creationId="{821B7626-B0A5-B6CE-A369-7A9B8067E1F9}"/>
          </ac:spMkLst>
        </pc:spChg>
      </pc:sldChg>
      <pc:sldChg chg="modSp add del mod">
        <pc:chgData name="Mattoon, Michele (mmattoon@uidaho.edu)" userId="b920bb71-1bfc-412b-8c55-74d8c6b63aa8" providerId="ADAL" clId="{5EE11CEE-A057-4C2B-B17A-87E5071FF99C}" dt="2024-06-18T20:04:22.924" v="1193" actId="20577"/>
        <pc:sldMkLst>
          <pc:docMk/>
          <pc:sldMk cId="99650921" sldId="285"/>
        </pc:sldMkLst>
        <pc:spChg chg="mod">
          <ac:chgData name="Mattoon, Michele (mmattoon@uidaho.edu)" userId="b920bb71-1bfc-412b-8c55-74d8c6b63aa8" providerId="ADAL" clId="{5EE11CEE-A057-4C2B-B17A-87E5071FF99C}" dt="2024-06-18T20:03:01.938" v="1038" actId="20577"/>
          <ac:spMkLst>
            <pc:docMk/>
            <pc:sldMk cId="99650921" sldId="285"/>
            <ac:spMk id="4" creationId="{1C941387-8D99-DEB9-4CB8-A0B984C0106F}"/>
          </ac:spMkLst>
        </pc:spChg>
        <pc:spChg chg="mod">
          <ac:chgData name="Mattoon, Michele (mmattoon@uidaho.edu)" userId="b920bb71-1bfc-412b-8c55-74d8c6b63aa8" providerId="ADAL" clId="{5EE11CEE-A057-4C2B-B17A-87E5071FF99C}" dt="2024-06-18T20:04:22.924" v="1193" actId="20577"/>
          <ac:spMkLst>
            <pc:docMk/>
            <pc:sldMk cId="99650921" sldId="285"/>
            <ac:spMk id="5" creationId="{D549810A-166D-3AD1-072B-8BDD7C652C65}"/>
          </ac:spMkLst>
        </pc:spChg>
      </pc:sldChg>
      <pc:sldChg chg="del">
        <pc:chgData name="Mattoon, Michele (mmattoon@uidaho.edu)" userId="b920bb71-1bfc-412b-8c55-74d8c6b63aa8" providerId="ADAL" clId="{5EE11CEE-A057-4C2B-B17A-87E5071FF99C}" dt="2024-06-17T18:54:39.022" v="77" actId="2696"/>
        <pc:sldMkLst>
          <pc:docMk/>
          <pc:sldMk cId="578089726" sldId="286"/>
        </pc:sldMkLst>
      </pc:sldChg>
      <pc:sldChg chg="new del ord">
        <pc:chgData name="Mattoon, Michele (mmattoon@uidaho.edu)" userId="b920bb71-1bfc-412b-8c55-74d8c6b63aa8" providerId="ADAL" clId="{5EE11CEE-A057-4C2B-B17A-87E5071FF99C}" dt="2024-06-17T19:11:18.871" v="447" actId="2696"/>
        <pc:sldMkLst>
          <pc:docMk/>
          <pc:sldMk cId="2921984125" sldId="286"/>
        </pc:sldMkLst>
      </pc:sldChg>
      <pc:sldChg chg="addSp modSp add mod">
        <pc:chgData name="Mattoon, Michele (mmattoon@uidaho.edu)" userId="b920bb71-1bfc-412b-8c55-74d8c6b63aa8" providerId="ADAL" clId="{5EE11CEE-A057-4C2B-B17A-87E5071FF99C}" dt="2024-06-17T19:41:29.347" v="995" actId="6549"/>
        <pc:sldMkLst>
          <pc:docMk/>
          <pc:sldMk cId="1171960972" sldId="287"/>
        </pc:sldMkLst>
        <pc:spChg chg="add mod">
          <ac:chgData name="Mattoon, Michele (mmattoon@uidaho.edu)" userId="b920bb71-1bfc-412b-8c55-74d8c6b63aa8" providerId="ADAL" clId="{5EE11CEE-A057-4C2B-B17A-87E5071FF99C}" dt="2024-06-17T19:41:29.347" v="995" actId="6549"/>
          <ac:spMkLst>
            <pc:docMk/>
            <pc:sldMk cId="1171960972" sldId="287"/>
            <ac:spMk id="2" creationId="{80214DFB-223E-5AA1-E930-8AB9360765FA}"/>
          </ac:spMkLst>
        </pc:spChg>
        <pc:spChg chg="mod">
          <ac:chgData name="Mattoon, Michele (mmattoon@uidaho.edu)" userId="b920bb71-1bfc-412b-8c55-74d8c6b63aa8" providerId="ADAL" clId="{5EE11CEE-A057-4C2B-B17A-87E5071FF99C}" dt="2024-06-17T19:07:28.120" v="337" actId="20577"/>
          <ac:spMkLst>
            <pc:docMk/>
            <pc:sldMk cId="1171960972" sldId="287"/>
            <ac:spMk id="4" creationId="{979E202E-7214-1C4C-666A-86A4DB409533}"/>
          </ac:spMkLst>
        </pc:spChg>
        <pc:spChg chg="mod">
          <ac:chgData name="Mattoon, Michele (mmattoon@uidaho.edu)" userId="b920bb71-1bfc-412b-8c55-74d8c6b63aa8" providerId="ADAL" clId="{5EE11CEE-A057-4C2B-B17A-87E5071FF99C}" dt="2024-06-17T19:31:30.237" v="821" actId="255"/>
          <ac:spMkLst>
            <pc:docMk/>
            <pc:sldMk cId="1171960972" sldId="287"/>
            <ac:spMk id="5" creationId="{8BA8342D-4277-BF46-7346-6AD2398ECE97}"/>
          </ac:spMkLst>
        </pc:spChg>
      </pc:sldChg>
      <pc:sldChg chg="del">
        <pc:chgData name="Mattoon, Michele (mmattoon@uidaho.edu)" userId="b920bb71-1bfc-412b-8c55-74d8c6b63aa8" providerId="ADAL" clId="{5EE11CEE-A057-4C2B-B17A-87E5071FF99C}" dt="2024-06-17T18:55:00.060" v="80" actId="2696"/>
        <pc:sldMkLst>
          <pc:docMk/>
          <pc:sldMk cId="1680126988" sldId="287"/>
        </pc:sldMkLst>
      </pc:sldChg>
      <pc:sldChg chg="modSp add mod">
        <pc:chgData name="Mattoon, Michele (mmattoon@uidaho.edu)" userId="b920bb71-1bfc-412b-8c55-74d8c6b63aa8" providerId="ADAL" clId="{5EE11CEE-A057-4C2B-B17A-87E5071FF99C}" dt="2024-06-17T19:31:48.102" v="825" actId="255"/>
        <pc:sldMkLst>
          <pc:docMk/>
          <pc:sldMk cId="2787564570" sldId="288"/>
        </pc:sldMkLst>
        <pc:spChg chg="mod">
          <ac:chgData name="Mattoon, Michele (mmattoon@uidaho.edu)" userId="b920bb71-1bfc-412b-8c55-74d8c6b63aa8" providerId="ADAL" clId="{5EE11CEE-A057-4C2B-B17A-87E5071FF99C}" dt="2024-06-17T19:26:42.154" v="781" actId="20577"/>
          <ac:spMkLst>
            <pc:docMk/>
            <pc:sldMk cId="2787564570" sldId="288"/>
            <ac:spMk id="4" creationId="{299E3D3A-A530-D6DF-FEA5-BD1DB3E60D80}"/>
          </ac:spMkLst>
        </pc:spChg>
        <pc:spChg chg="mod">
          <ac:chgData name="Mattoon, Michele (mmattoon@uidaho.edu)" userId="b920bb71-1bfc-412b-8c55-74d8c6b63aa8" providerId="ADAL" clId="{5EE11CEE-A057-4C2B-B17A-87E5071FF99C}" dt="2024-06-17T19:31:48.102" v="825" actId="255"/>
          <ac:spMkLst>
            <pc:docMk/>
            <pc:sldMk cId="2787564570" sldId="288"/>
            <ac:spMk id="5" creationId="{821B7626-B0A5-B6CE-A369-7A9B8067E1F9}"/>
          </ac:spMkLst>
        </pc:spChg>
      </pc:sldChg>
      <pc:sldChg chg="del">
        <pc:chgData name="Mattoon, Michele (mmattoon@uidaho.edu)" userId="b920bb71-1bfc-412b-8c55-74d8c6b63aa8" providerId="ADAL" clId="{5EE11CEE-A057-4C2B-B17A-87E5071FF99C}" dt="2024-06-17T18:55:13.232" v="83" actId="2696"/>
        <pc:sldMkLst>
          <pc:docMk/>
          <pc:sldMk cId="3413437053" sldId="288"/>
        </pc:sldMkLst>
      </pc:sldChg>
      <pc:sldChg chg="del">
        <pc:chgData name="Mattoon, Michele (mmattoon@uidaho.edu)" userId="b920bb71-1bfc-412b-8c55-74d8c6b63aa8" providerId="ADAL" clId="{5EE11CEE-A057-4C2B-B17A-87E5071FF99C}" dt="2024-06-17T18:53:03.602" v="21" actId="2696"/>
        <pc:sldMkLst>
          <pc:docMk/>
          <pc:sldMk cId="3193576402" sldId="289"/>
        </pc:sldMkLst>
      </pc:sldChg>
      <pc:sldChg chg="del">
        <pc:chgData name="Mattoon, Michele (mmattoon@uidaho.edu)" userId="b920bb71-1bfc-412b-8c55-74d8c6b63aa8" providerId="ADAL" clId="{5EE11CEE-A057-4C2B-B17A-87E5071FF99C}" dt="2024-06-17T18:55:03.942" v="81" actId="2696"/>
        <pc:sldMkLst>
          <pc:docMk/>
          <pc:sldMk cId="2024120343"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6D41B0E-0A9B-FB43-B29A-2C5A495EA0A7}" type="datetimeFigureOut">
              <a:rPr lang="ru-RU" smtClean="0">
                <a:latin typeface="Archivo Regular" charset="0"/>
              </a:rPr>
              <a:t>24.07.2024</a:t>
            </a:fld>
            <a:endParaRPr lang="ru-RU" dirty="0">
              <a:latin typeface="Archivo Regular" charset="0"/>
            </a:endParaRPr>
          </a:p>
        </p:txBody>
      </p:sp>
      <p:sp>
        <p:nvSpPr>
          <p:cNvPr id="4" name="Нижний колонтитул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ru-RU" dirty="0">
              <a:latin typeface="Archivo Regular" charset="0"/>
            </a:endParaRPr>
          </a:p>
        </p:txBody>
      </p:sp>
      <p:sp>
        <p:nvSpPr>
          <p:cNvPr id="5" name="Номер слайда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b="0" i="0">
                <a:latin typeface="Archivo Regular" charset="0"/>
              </a:defRPr>
            </a:lvl1pPr>
          </a:lstStyle>
          <a:p>
            <a:endParaRPr lang="ru-RU" dirty="0"/>
          </a:p>
        </p:txBody>
      </p:sp>
      <p:sp>
        <p:nvSpPr>
          <p:cNvPr id="3" name="Дата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b="0" i="0">
                <a:latin typeface="Archivo Regular" charset="0"/>
              </a:defRPr>
            </a:lvl1pPr>
          </a:lstStyle>
          <a:p>
            <a:fld id="{E7E03F2D-4C40-8A47-B131-FA84CE0A3C0A}" type="datetimeFigureOut">
              <a:rPr lang="ru-RU" smtClean="0"/>
              <a:pPr/>
              <a:t>24.07.2024</a:t>
            </a:fld>
            <a:endParaRPr lang="ru-RU" dirty="0"/>
          </a:p>
        </p:txBody>
      </p:sp>
      <p:sp>
        <p:nvSpPr>
          <p:cNvPr id="4" name="Образ слайда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ru-RU" dirty="0"/>
          </a:p>
        </p:txBody>
      </p:sp>
      <p:sp>
        <p:nvSpPr>
          <p:cNvPr id="5" name="Заметки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b="0" i="0">
                <a:latin typeface="Archivo Regular" charset="0"/>
              </a:defRPr>
            </a:lvl1pPr>
          </a:lstStyle>
          <a:p>
            <a:endParaRPr lang="ru-RU" dirty="0"/>
          </a:p>
        </p:txBody>
      </p:sp>
      <p:sp>
        <p:nvSpPr>
          <p:cNvPr id="7" name="Номер слайда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047" rtl="0" eaLnBrk="1" latinLnBrk="0" hangingPunct="1">
      <a:defRPr sz="3200" b="0" i="0" kern="1200">
        <a:solidFill>
          <a:schemeClr val="tx1"/>
        </a:solidFill>
        <a:latin typeface="Archivo Regular" charset="0"/>
        <a:ea typeface="+mn-ea"/>
        <a:cs typeface="+mn-cs"/>
      </a:defRPr>
    </a:lvl1pPr>
    <a:lvl2pPr marL="1219047" algn="l" defTabSz="1219047" rtl="0" eaLnBrk="1" latinLnBrk="0" hangingPunct="1">
      <a:defRPr sz="3200" b="0" i="0" kern="1200">
        <a:solidFill>
          <a:schemeClr val="tx1"/>
        </a:solidFill>
        <a:latin typeface="Archivo Regular" charset="0"/>
        <a:ea typeface="+mn-ea"/>
        <a:cs typeface="+mn-cs"/>
      </a:defRPr>
    </a:lvl2pPr>
    <a:lvl3pPr marL="2438092" algn="l" defTabSz="1219047" rtl="0" eaLnBrk="1" latinLnBrk="0" hangingPunct="1">
      <a:defRPr sz="3200" b="0" i="0" kern="1200">
        <a:solidFill>
          <a:schemeClr val="tx1"/>
        </a:solidFill>
        <a:latin typeface="Archivo Regular" charset="0"/>
        <a:ea typeface="+mn-ea"/>
        <a:cs typeface="+mn-cs"/>
      </a:defRPr>
    </a:lvl3pPr>
    <a:lvl4pPr marL="3657139" algn="l" defTabSz="1219047" rtl="0" eaLnBrk="1" latinLnBrk="0" hangingPunct="1">
      <a:defRPr sz="3200" b="0" i="0" kern="1200">
        <a:solidFill>
          <a:schemeClr val="tx1"/>
        </a:solidFill>
        <a:latin typeface="Archivo Regular" charset="0"/>
        <a:ea typeface="+mn-ea"/>
        <a:cs typeface="+mn-cs"/>
      </a:defRPr>
    </a:lvl4pPr>
    <a:lvl5pPr marL="4876186" algn="l" defTabSz="1219047" rtl="0" eaLnBrk="1" latinLnBrk="0" hangingPunct="1">
      <a:defRPr sz="3200" b="0" i="0" kern="1200">
        <a:solidFill>
          <a:schemeClr val="tx1"/>
        </a:solidFill>
        <a:latin typeface="Archivo Regular" charset="0"/>
        <a:ea typeface="+mn-ea"/>
        <a:cs typeface="+mn-cs"/>
      </a:defRPr>
    </a:lvl5pPr>
    <a:lvl6pPr marL="6095230" algn="l" defTabSz="1219047" rtl="0" eaLnBrk="1" latinLnBrk="0" hangingPunct="1">
      <a:defRPr sz="3200" kern="1200">
        <a:solidFill>
          <a:schemeClr val="tx1"/>
        </a:solidFill>
        <a:latin typeface="+mn-lt"/>
        <a:ea typeface="+mn-ea"/>
        <a:cs typeface="+mn-cs"/>
      </a:defRPr>
    </a:lvl6pPr>
    <a:lvl7pPr marL="7314277" algn="l" defTabSz="1219047" rtl="0" eaLnBrk="1" latinLnBrk="0" hangingPunct="1">
      <a:defRPr sz="3200" kern="1200">
        <a:solidFill>
          <a:schemeClr val="tx1"/>
        </a:solidFill>
        <a:latin typeface="+mn-lt"/>
        <a:ea typeface="+mn-ea"/>
        <a:cs typeface="+mn-cs"/>
      </a:defRPr>
    </a:lvl7pPr>
    <a:lvl8pPr marL="8533324" algn="l" defTabSz="1219047" rtl="0" eaLnBrk="1" latinLnBrk="0" hangingPunct="1">
      <a:defRPr sz="3200" kern="1200">
        <a:solidFill>
          <a:schemeClr val="tx1"/>
        </a:solidFill>
        <a:latin typeface="+mn-lt"/>
        <a:ea typeface="+mn-ea"/>
        <a:cs typeface="+mn-cs"/>
      </a:defRPr>
    </a:lvl8pPr>
    <a:lvl9pPr marL="9752371" algn="l" defTabSz="1219047"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20</a:t>
            </a:fld>
            <a:endParaRPr lang="ru-RU" dirty="0"/>
          </a:p>
        </p:txBody>
      </p:sp>
    </p:spTree>
    <p:extLst>
      <p:ext uri="{BB962C8B-B14F-4D97-AF65-F5344CB8AC3E}">
        <p14:creationId xmlns:p14="http://schemas.microsoft.com/office/powerpoint/2010/main" val="144684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21</a:t>
            </a:fld>
            <a:endParaRPr lang="ru-RU" dirty="0"/>
          </a:p>
        </p:txBody>
      </p:sp>
    </p:spTree>
    <p:extLst>
      <p:ext uri="{BB962C8B-B14F-4D97-AF65-F5344CB8AC3E}">
        <p14:creationId xmlns:p14="http://schemas.microsoft.com/office/powerpoint/2010/main" val="350248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940870" y="4496594"/>
            <a:ext cx="3851324" cy="4239228"/>
          </a:xfrm>
          <a:prstGeom prst="rect">
            <a:avLst/>
          </a:prstGeom>
        </p:spPr>
      </p:pic>
      <p:sp>
        <p:nvSpPr>
          <p:cNvPr id="2" name="Title 1"/>
          <p:cNvSpPr>
            <a:spLocks noGrp="1"/>
          </p:cNvSpPr>
          <p:nvPr userDrawn="1">
            <p:ph type="title" hasCustomPrompt="1"/>
          </p:nvPr>
        </p:nvSpPr>
        <p:spPr>
          <a:xfrm>
            <a:off x="12120786" y="4592117"/>
            <a:ext cx="10369152" cy="2693045"/>
          </a:xfrm>
        </p:spPr>
        <p:txBody>
          <a:bodyPr anchor="b" anchorCtr="0"/>
          <a:lstStyle>
            <a:lvl1pPr>
              <a:defRPr b="1" i="0" cap="all" normalizeH="0" baseline="0">
                <a:latin typeface="Franklin Gothic Demi" panose="020B0603020102020204" pitchFamily="34" charset="0"/>
              </a:defRPr>
            </a:lvl1pPr>
          </a:lstStyle>
          <a:p>
            <a:r>
              <a:rPr lang="en-US" dirty="0"/>
              <a:t>CLICK TO EDIT TITLE</a:t>
            </a:r>
          </a:p>
        </p:txBody>
      </p:sp>
      <p:sp>
        <p:nvSpPr>
          <p:cNvPr id="6" name="Text Placeholder 5"/>
          <p:cNvSpPr>
            <a:spLocks noGrp="1"/>
          </p:cNvSpPr>
          <p:nvPr userDrawn="1">
            <p:ph type="body" sz="quarter" idx="10" hasCustomPrompt="1"/>
          </p:nvPr>
        </p:nvSpPr>
        <p:spPr>
          <a:xfrm>
            <a:off x="12120786" y="7573194"/>
            <a:ext cx="10369152"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711825" y="5715794"/>
            <a:ext cx="17066145" cy="5181600"/>
          </a:xfrm>
        </p:spPr>
        <p:txBody>
          <a:bodyPr numCol="3" spcCol="914400"/>
          <a:lstStyle>
            <a:lvl1pPr marL="0" marR="0" indent="0" algn="l" defTabSz="2438462" rtl="0" eaLnBrk="1" fontAlgn="auto" latinLnBrk="0" hangingPunct="1">
              <a:lnSpc>
                <a:spcPts val="4300"/>
              </a:lnSpc>
              <a:spcBef>
                <a:spcPts val="0"/>
              </a:spcBef>
              <a:spcAft>
                <a:spcPts val="2500"/>
              </a:spcAft>
              <a:buClrTx/>
              <a:buSzTx/>
              <a:buFont typeface="Arial" panose="020B0604020202020204" pitchFamily="34" charset="0"/>
              <a:buNone/>
              <a:tabLst/>
              <a:defRPr lang="en-US" sz="28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8"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5711825" y="115069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17821142" y="0"/>
            <a:ext cx="6564449"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flipH="1">
            <a:off x="11256690" y="0"/>
            <a:ext cx="6564449"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flipH="1">
            <a:off x="11256690" y="6858794"/>
            <a:ext cx="6564449"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2" name="Title 1"/>
          <p:cNvSpPr>
            <a:spLocks noGrp="1"/>
          </p:cNvSpPr>
          <p:nvPr>
            <p:ph type="title" hasCustomPrompt="1"/>
          </p:nvPr>
        </p:nvSpPr>
        <p:spPr>
          <a:xfrm>
            <a:off x="1292454" y="2521471"/>
            <a:ext cx="8812108" cy="2462213"/>
          </a:xfrm>
        </p:spPr>
        <p:txBody>
          <a:bodyPr/>
          <a:lstStyle>
            <a:lvl1pPr>
              <a:defRPr sz="8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1292455" y="5411004"/>
            <a:ext cx="7948011" cy="4757713"/>
          </a:xfrm>
        </p:spPr>
        <p:txBody>
          <a:bodyPr/>
          <a:lstStyle>
            <a:lvl1pPr marL="0" indent="0">
              <a:buNone/>
              <a:defRPr lang="en-US" sz="33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12120786"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18757243"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12120786"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18757243"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1292454" y="1057989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1419214" y="6996938"/>
            <a:ext cx="6268502" cy="5262457"/>
          </a:xfrm>
          <a:prstGeom prst="rect">
            <a:avLst/>
          </a:prstGeom>
        </p:spPr>
        <p:txBody>
          <a:bodyPr/>
          <a:lstStyle>
            <a:lvl1pPr>
              <a:defRPr lang="en-US" sz="2200"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6858794"/>
            <a:ext cx="12192794"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rot="10800000" flipH="1">
            <a:off x="12192794" y="6858794"/>
            <a:ext cx="12192794"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4"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1377697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13776970" y="1386186"/>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6858794"/>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1371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9"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13876825" y="1992287"/>
            <a:ext cx="8829368" cy="9515425"/>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Tree>
    <p:extLst>
      <p:ext uri="{BB962C8B-B14F-4D97-AF65-F5344CB8AC3E}">
        <p14:creationId xmlns:p14="http://schemas.microsoft.com/office/powerpoint/2010/main" val="139027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7650882"/>
            <a:ext cx="24385588" cy="1800493"/>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9434826"/>
            <a:ext cx="24385588" cy="1107996"/>
          </a:xfr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6" name="Title Placeholder 7"/>
          <p:cNvSpPr txBox="1">
            <a:spLocks/>
          </p:cNvSpPr>
          <p:nvPr userDrawn="1"/>
        </p:nvSpPr>
        <p:spPr>
          <a:xfrm>
            <a:off x="4919986" y="6138714"/>
            <a:ext cx="18218024" cy="1107996"/>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7200" dirty="0"/>
              <a:t>CLICK TO EDIT SUB HEADLINE</a:t>
            </a:r>
          </a:p>
        </p:txBody>
      </p:sp>
      <p:sp>
        <p:nvSpPr>
          <p:cNvPr id="3" name="Title 2"/>
          <p:cNvSpPr>
            <a:spLocks noGrp="1"/>
          </p:cNvSpPr>
          <p:nvPr>
            <p:ph type="title" hasCustomPrompt="1"/>
          </p:nvPr>
        </p:nvSpPr>
        <p:spPr>
          <a:xfrm>
            <a:off x="4847978" y="5002842"/>
            <a:ext cx="18218024" cy="1800493"/>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2903762" y="4489815"/>
            <a:ext cx="3918523" cy="4313195"/>
          </a:xfrm>
          <a:prstGeom prst="rect">
            <a:avLst/>
          </a:prstGeom>
        </p:spPr>
      </p:pic>
      <p:sp>
        <p:nvSpPr>
          <p:cNvPr id="3" name="Title 2"/>
          <p:cNvSpPr>
            <a:spLocks noGrp="1"/>
          </p:cNvSpPr>
          <p:nvPr>
            <p:ph type="title" hasCustomPrompt="1"/>
          </p:nvPr>
        </p:nvSpPr>
        <p:spPr>
          <a:xfrm>
            <a:off x="12120786" y="4572794"/>
            <a:ext cx="10297144" cy="2693045"/>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12113939" y="7553871"/>
            <a:ext cx="10303991"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13716000" cy="13716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p>
            <a:r>
              <a:rPr lang="en-US" dirty="0"/>
              <a:t>Click to edit Headline</a:t>
            </a:r>
          </a:p>
        </p:txBody>
      </p:sp>
      <p:sp>
        <p:nvSpPr>
          <p:cNvPr id="9" name="Text Placeholder 8"/>
          <p:cNvSpPr>
            <a:spLocks noGrp="1"/>
          </p:cNvSpPr>
          <p:nvPr>
            <p:ph type="body" sz="quarter" idx="16" hasCustomPrompt="1"/>
          </p:nvPr>
        </p:nvSpPr>
        <p:spPr>
          <a:xfrm>
            <a:off x="14982341" y="6463061"/>
            <a:ext cx="8137525" cy="3877985"/>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8" name="Text Placeholder 4"/>
          <p:cNvSpPr>
            <a:spLocks noGrp="1"/>
          </p:cNvSpPr>
          <p:nvPr>
            <p:ph type="body" sz="quarter" idx="12" hasCustomPrompt="1"/>
          </p:nvPr>
        </p:nvSpPr>
        <p:spPr>
          <a:xfrm>
            <a:off x="1498313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685800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685800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35994" y="3276547"/>
            <a:ext cx="8136904" cy="204979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12" name="Text Placeholder 4"/>
          <p:cNvSpPr>
            <a:spLocks noGrp="1"/>
          </p:cNvSpPr>
          <p:nvPr>
            <p:ph type="body" sz="quarter" idx="12" hasCustomPrompt="1"/>
          </p:nvPr>
        </p:nvSpPr>
        <p:spPr>
          <a:xfrm>
            <a:off x="14982341" y="108973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4572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9144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4572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9144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4572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9144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lvl1pPr>
              <a:defRPr b="1" baseline="0">
                <a:latin typeface="Franklin Gothic Demi" panose="020B0703020102020204" pitchFamily="34" charset="0"/>
              </a:defRPr>
            </a:lvl1pPr>
          </a:lstStyle>
          <a:p>
            <a:r>
              <a:rPr lang="en-US" dirty="0"/>
              <a:t>Click to edit Headline</a:t>
            </a:r>
          </a:p>
        </p:txBody>
      </p:sp>
      <p:sp>
        <p:nvSpPr>
          <p:cNvPr id="25" name="Text Placeholder 8"/>
          <p:cNvSpPr>
            <a:spLocks noGrp="1"/>
          </p:cNvSpPr>
          <p:nvPr>
            <p:ph type="body" sz="quarter" idx="23"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22" name="Text Placeholder 4"/>
          <p:cNvSpPr>
            <a:spLocks noGrp="1"/>
          </p:cNvSpPr>
          <p:nvPr>
            <p:ph type="body" sz="quarter" idx="25" hasCustomPrompt="1"/>
          </p:nvPr>
        </p:nvSpPr>
        <p:spPr>
          <a:xfrm>
            <a:off x="14982341" y="10844335"/>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743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5315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9887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14459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19031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743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5315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9887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14459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19031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743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5315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9887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14459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19031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3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9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914424" marR="0" lvl="0" indent="-914424" algn="l" defTabSz="2438462"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955138"/>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3353594" y="4725194"/>
            <a:ext cx="3918523" cy="4313195"/>
          </a:xfrm>
          <a:prstGeom prst="rect">
            <a:avLst/>
          </a:prstGeom>
        </p:spPr>
      </p:pic>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10233533" y="2926599"/>
            <a:ext cx="3918523" cy="4313195"/>
          </a:xfrm>
          <a:prstGeom prst="rect">
            <a:avLst/>
          </a:prstGeom>
        </p:spPr>
      </p:pic>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324089" y="4639497"/>
            <a:ext cx="4032448" cy="4438594"/>
          </a:xfrm>
          <a:prstGeom prst="rect">
            <a:avLst/>
          </a:prstGeom>
        </p:spPr>
      </p:pic>
      <p:sp>
        <p:nvSpPr>
          <p:cNvPr id="8" name="Picture Placeholder 5"/>
          <p:cNvSpPr>
            <a:spLocks noGrp="1"/>
          </p:cNvSpPr>
          <p:nvPr>
            <p:ph type="pic" sz="quarter" idx="20" hasCustomPrompt="1"/>
          </p:nvPr>
        </p:nvSpPr>
        <p:spPr>
          <a:xfrm>
            <a:off x="10680626" y="0"/>
            <a:ext cx="13704962"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2120786" y="5334794"/>
            <a:ext cx="10513168" cy="1346522"/>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12120786" y="6969348"/>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6" name="Picture 5"/>
          <p:cNvPicPr>
            <a:picLocks noChangeAspect="1"/>
          </p:cNvPicPr>
          <p:nvPr userDrawn="1"/>
        </p:nvPicPr>
        <p:blipFill>
          <a:blip r:embed="rId2"/>
          <a:stretch>
            <a:fillRect/>
          </a:stretch>
        </p:blipFill>
        <p:spPr>
          <a:xfrm>
            <a:off x="3324089" y="4639497"/>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5711825" y="1088205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5711825" y="5922690"/>
            <a:ext cx="16706105" cy="4757713"/>
          </a:xfrm>
        </p:spPr>
        <p:txBody>
          <a:bodyPr numCol="2" spcCol="914400"/>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6"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5711825" y="11432599"/>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2120786" y="4381773"/>
            <a:ext cx="8428162" cy="2693045"/>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12120786" y="7434858"/>
            <a:ext cx="8428162" cy="1800200"/>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i="0" dirty="0">
                <a:latin typeface="+mn-lt"/>
              </a:rPr>
              <a:t>CLICK TO EDIT SUBTITLE</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8" r:id="rId5"/>
    <p:sldLayoutId id="2147484346" r:id="rId6"/>
    <p:sldLayoutId id="214748434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10500"/>
        </a:lnSpc>
        <a:spcBef>
          <a:spcPct val="0"/>
        </a:spcBef>
        <a:buNone/>
        <a:defRPr lang="en-US" sz="9600" b="1" i="0" kern="120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914400" rtl="0" eaLnBrk="1" latinLnBrk="0" hangingPunct="1">
        <a:lnSpc>
          <a:spcPts val="6500"/>
        </a:lnSpc>
        <a:spcBef>
          <a:spcPts val="1000"/>
        </a:spcBef>
        <a:buFont typeface="Arial"/>
        <a:buNone/>
        <a:defRPr sz="6000" b="1" kern="1200" baseline="0">
          <a:solidFill>
            <a:schemeClr val="tx1"/>
          </a:solidFill>
          <a:latin typeface="Archivo Black" charset="0"/>
          <a:ea typeface="Archivo Black" charset="0"/>
          <a:cs typeface="Archivo Blac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Freeform 4"/>
          <p:cNvSpPr/>
          <p:nvPr userDrawn="1"/>
        </p:nvSpPr>
        <p:spPr>
          <a:xfrm>
            <a:off x="2834812" y="0"/>
            <a:ext cx="21550776" cy="13717588"/>
          </a:xfrm>
          <a:custGeom>
            <a:avLst/>
            <a:gdLst>
              <a:gd name="connsiteX0" fmla="*/ 2418781 w 21550776"/>
              <a:gd name="connsiteY0" fmla="*/ 0 h 13717588"/>
              <a:gd name="connsiteX1" fmla="*/ 21550776 w 21550776"/>
              <a:gd name="connsiteY1" fmla="*/ 0 h 13717588"/>
              <a:gd name="connsiteX2" fmla="*/ 21550776 w 21550776"/>
              <a:gd name="connsiteY2" fmla="*/ 13717588 h 13717588"/>
              <a:gd name="connsiteX3" fmla="*/ 0 w 21550776"/>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21550776" h="13717588">
                <a:moveTo>
                  <a:pt x="2418781" y="0"/>
                </a:moveTo>
                <a:lnTo>
                  <a:pt x="21550776" y="0"/>
                </a:lnTo>
                <a:lnTo>
                  <a:pt x="21550776" y="13717588"/>
                </a:lnTo>
                <a:lnTo>
                  <a:pt x="0" y="137175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itle Placeholder 2"/>
          <p:cNvSpPr>
            <a:spLocks noGrp="1"/>
          </p:cNvSpPr>
          <p:nvPr>
            <p:ph type="title"/>
          </p:nvPr>
        </p:nvSpPr>
        <p:spPr>
          <a:xfrm>
            <a:off x="1292454" y="2521471"/>
            <a:ext cx="21032788" cy="1218282"/>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1292454" y="4482530"/>
            <a:ext cx="21032788" cy="46807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 id="21474843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lnSpc>
          <a:spcPts val="9500"/>
        </a:lnSpc>
        <a:spcBef>
          <a:spcPct val="0"/>
        </a:spcBef>
        <a:buNone/>
        <a:defRPr sz="9000"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457200" indent="-4572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978" y="5002842"/>
            <a:ext cx="18218024" cy="1800493"/>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4847978" y="6902926"/>
            <a:ext cx="16691561" cy="1107996"/>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spcBef>
          <a:spcPct val="0"/>
        </a:spcBef>
        <a:buNone/>
        <a:defRPr sz="117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2438462" rtl="0" eaLnBrk="1" latinLnBrk="0" hangingPunct="1">
        <a:spcBef>
          <a:spcPct val="20000"/>
        </a:spcBef>
        <a:buFont typeface="Arial" panose="020B0604020202020204" pitchFamily="34" charset="0"/>
        <a:buNone/>
        <a:defRPr sz="72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l" defTabSz="2438462" rtl="0" eaLnBrk="1" latinLnBrk="0" hangingPunct="1">
        <a:spcBef>
          <a:spcPct val="20000"/>
        </a:spcBef>
        <a:buFont typeface="Arial" panose="020B0604020202020204" pitchFamily="34" charset="0"/>
        <a:buNone/>
        <a:defRPr sz="7500" b="1" i="0" kern="1200">
          <a:solidFill>
            <a:schemeClr val="tx1"/>
          </a:solidFill>
          <a:latin typeface="Archivo" charset="0"/>
          <a:ea typeface="Archivo" charset="0"/>
          <a:cs typeface="Archivo" charset="0"/>
        </a:defRPr>
      </a:lvl2pPr>
      <a:lvl3pPr marL="2438461" indent="0" algn="l" defTabSz="2438462" rtl="0" eaLnBrk="1" latinLnBrk="0" hangingPunct="1">
        <a:spcBef>
          <a:spcPct val="20000"/>
        </a:spcBef>
        <a:buFont typeface="Arial" panose="020B0604020202020204" pitchFamily="34" charset="0"/>
        <a:buNone/>
        <a:defRPr sz="6400" b="1" i="0" kern="1200">
          <a:solidFill>
            <a:schemeClr val="tx1"/>
          </a:solidFill>
          <a:latin typeface="Archivo" charset="0"/>
          <a:ea typeface="Archivo" charset="0"/>
          <a:cs typeface="Archivo" charset="0"/>
        </a:defRPr>
      </a:lvl3pPr>
      <a:lvl4pPr marL="365769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4pPr>
      <a:lvl5pPr marL="487692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73114" y="2251651"/>
            <a:ext cx="8473480" cy="3074688"/>
          </a:xfrm>
          <a:prstGeom prst="rect">
            <a:avLst/>
          </a:prstGeom>
        </p:spPr>
        <p:txBody>
          <a:bodyPr vert="horz" wrap="square" lIns="0" tIns="0" rIns="0" bIns="0" rtlCol="0" anchor="b" anchorCtr="0">
            <a:spAutoFit/>
          </a:bodyPr>
          <a:lstStyle/>
          <a:p>
            <a:r>
              <a:rPr lang="en-US" dirty="0"/>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ext Placeholder 2"/>
          <p:cNvSpPr>
            <a:spLocks noGrp="1"/>
          </p:cNvSpPr>
          <p:nvPr>
            <p:ph type="body" idx="1"/>
          </p:nvPr>
        </p:nvSpPr>
        <p:spPr>
          <a:xfrm>
            <a:off x="15073114" y="5687748"/>
            <a:ext cx="8473480" cy="348813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74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457200" indent="-457200" algn="l" defTabSz="914400" rtl="0" eaLnBrk="1" latinLnBrk="0" hangingPunct="1">
        <a:lnSpc>
          <a:spcPct val="150000"/>
        </a:lnSpc>
        <a:spcBef>
          <a:spcPts val="10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3716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8288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2860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chivo Black" charset="0"/>
          <a:ea typeface="Archivo Black" charset="0"/>
          <a:cs typeface="Archivo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Franklin Gothic Book Regular"/>
          <a:ea typeface="Franklin Gothic Book Regular"/>
          <a:cs typeface="Franklin Gothic Book Regular"/>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Franklin Gothic Book Regular"/>
          <a:ea typeface="Franklin Gothic Book Regular"/>
          <a:cs typeface="Franklin Gothic Book Regular"/>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Franklin Gothic Book Regular"/>
          <a:ea typeface="Franklin Gothic Book Regular"/>
          <a:cs typeface="Franklin Gothic Book Regular"/>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s://docs.google.com/forms/d/e/1FAIpQLSd328QLH1yLwVM0e7L8kx135wUi24t-5bmCzvtXSJiiCS-cWg/viewform?pli=1" TargetMode="External"/><Relationship Id="rId3" Type="http://schemas.openxmlformats.org/officeDocument/2006/relationships/hyperlink" Target="https://www.ecfr.gov/current/title-2/subtitle-A/chapter-II/part-200?toc=1" TargetMode="External"/><Relationship Id="rId7" Type="http://schemas.openxmlformats.org/officeDocument/2006/relationships/hyperlink" Target="https://nsfpolicyoutreach.com/resource-center/"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uidaho.edu/research/faculty/resources/instructional-resources/f-and-a-intro-video" TargetMode="External"/><Relationship Id="rId5" Type="http://schemas.openxmlformats.org/officeDocument/2006/relationships/hyperlink" Target="https://www.uidaho.edu/research/about/osp/cost-accounting-unit" TargetMode="External"/><Relationship Id="rId4" Type="http://schemas.openxmlformats.org/officeDocument/2006/relationships/hyperlink" Target="https://www.uidaho.edu/research/faculty/resources/instructional-resources" TargetMode="External"/><Relationship Id="rId9" Type="http://schemas.openxmlformats.org/officeDocument/2006/relationships/hyperlink" Target="https://www.uidaho.edu/research/faculty/manage-award/guide/managing-awards/unallowable-expens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20786" y="5919317"/>
            <a:ext cx="10297144" cy="1346522"/>
          </a:xfrm>
        </p:spPr>
        <p:txBody>
          <a:bodyPr/>
          <a:lstStyle/>
          <a:p>
            <a:r>
              <a:rPr lang="en-US" dirty="0" err="1"/>
              <a:t>Dga</a:t>
            </a:r>
            <a:r>
              <a:rPr lang="en-US" dirty="0"/>
              <a:t> roundtable	</a:t>
            </a:r>
          </a:p>
        </p:txBody>
      </p:sp>
      <p:sp>
        <p:nvSpPr>
          <p:cNvPr id="8" name="Text Placeholder 7"/>
          <p:cNvSpPr>
            <a:spLocks noGrp="1"/>
          </p:cNvSpPr>
          <p:nvPr>
            <p:ph type="body" sz="quarter" idx="10"/>
          </p:nvPr>
        </p:nvSpPr>
        <p:spPr>
          <a:xfrm>
            <a:off x="12113939" y="7553871"/>
            <a:ext cx="10303991" cy="905123"/>
          </a:xfrm>
        </p:spPr>
        <p:txBody>
          <a:bodyPr/>
          <a:lstStyle/>
          <a:p>
            <a:r>
              <a:rPr lang="en-US" dirty="0"/>
              <a:t>Proposals – Level II</a:t>
            </a:r>
          </a:p>
        </p:txBody>
      </p:sp>
      <p:sp>
        <p:nvSpPr>
          <p:cNvPr id="2" name="TextBox 1">
            <a:extLst>
              <a:ext uri="{FF2B5EF4-FFF2-40B4-BE49-F238E27FC236}">
                <a16:creationId xmlns:a16="http://schemas.microsoft.com/office/drawing/2014/main" id="{AD105432-93FE-A1CC-A297-59D63EF7C556}"/>
              </a:ext>
            </a:extLst>
          </p:cNvPr>
          <p:cNvSpPr txBox="1"/>
          <p:nvPr/>
        </p:nvSpPr>
        <p:spPr>
          <a:xfrm>
            <a:off x="11430794" y="8765868"/>
            <a:ext cx="12573000" cy="1754326"/>
          </a:xfrm>
          <a:prstGeom prst="rect">
            <a:avLst/>
          </a:prstGeom>
          <a:noFill/>
        </p:spPr>
        <p:txBody>
          <a:bodyPr wrap="square" rtlCol="0">
            <a:spAutoFit/>
          </a:bodyPr>
          <a:lstStyle/>
          <a:p>
            <a:r>
              <a:rPr lang="en-US" sz="3600" dirty="0"/>
              <a:t>Allowable, Allocable, Reasonable and Consistently Applied</a:t>
            </a:r>
          </a:p>
          <a:p>
            <a:r>
              <a:rPr lang="en-US" sz="3600" dirty="0"/>
              <a:t>Detailed Budget Template</a:t>
            </a:r>
          </a:p>
          <a:p>
            <a:r>
              <a:rPr lang="en-US" sz="3600" dirty="0"/>
              <a:t>Budget Justifications</a:t>
            </a:r>
          </a:p>
        </p:txBody>
      </p:sp>
      <p:sp>
        <p:nvSpPr>
          <p:cNvPr id="3" name="TextBox 2">
            <a:extLst>
              <a:ext uri="{FF2B5EF4-FFF2-40B4-BE49-F238E27FC236}">
                <a16:creationId xmlns:a16="http://schemas.microsoft.com/office/drawing/2014/main" id="{60D0C9BF-538D-6303-0D38-334B9C778768}"/>
              </a:ext>
            </a:extLst>
          </p:cNvPr>
          <p:cNvSpPr txBox="1"/>
          <p:nvPr/>
        </p:nvSpPr>
        <p:spPr>
          <a:xfrm>
            <a:off x="19355594" y="12421394"/>
            <a:ext cx="4343400" cy="838200"/>
          </a:xfrm>
          <a:prstGeom prst="rect">
            <a:avLst/>
          </a:prstGeom>
          <a:noFill/>
        </p:spPr>
        <p:txBody>
          <a:bodyPr wrap="square" rtlCol="0">
            <a:spAutoFit/>
          </a:bodyPr>
          <a:lstStyle/>
          <a:p>
            <a:r>
              <a:rPr lang="en-US" dirty="0"/>
              <a:t>July 25, 2024</a:t>
            </a:r>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8AE97-ECD6-50C6-FE01-12FB1C191071}"/>
              </a:ext>
            </a:extLst>
          </p:cNvPr>
          <p:cNvSpPr>
            <a:spLocks noGrp="1"/>
          </p:cNvSpPr>
          <p:nvPr>
            <p:ph type="body" sz="quarter" idx="10"/>
          </p:nvPr>
        </p:nvSpPr>
        <p:spPr>
          <a:xfrm>
            <a:off x="1318989" y="610395"/>
            <a:ext cx="15554325" cy="830997"/>
          </a:xfrm>
        </p:spPr>
        <p:txBody>
          <a:bodyPr/>
          <a:lstStyle/>
          <a:p>
            <a:r>
              <a:rPr lang="en-US" dirty="0"/>
              <a:t>Reasonable</a:t>
            </a:r>
          </a:p>
        </p:txBody>
      </p:sp>
      <p:sp>
        <p:nvSpPr>
          <p:cNvPr id="5" name="Text Placeholder 4">
            <a:extLst>
              <a:ext uri="{FF2B5EF4-FFF2-40B4-BE49-F238E27FC236}">
                <a16:creationId xmlns:a16="http://schemas.microsoft.com/office/drawing/2014/main" id="{E63B2F69-0256-20F1-6550-D0BED05EE4F9}"/>
              </a:ext>
            </a:extLst>
          </p:cNvPr>
          <p:cNvSpPr>
            <a:spLocks noGrp="1"/>
          </p:cNvSpPr>
          <p:nvPr>
            <p:ph type="body" sz="quarter" idx="12"/>
          </p:nvPr>
        </p:nvSpPr>
        <p:spPr>
          <a:xfrm>
            <a:off x="4801394" y="3429793"/>
            <a:ext cx="16383000" cy="4724401"/>
          </a:xfrm>
        </p:spPr>
        <p:txBody>
          <a:bodyPr/>
          <a:lstStyle/>
          <a:p>
            <a:r>
              <a:rPr lang="en-US" kern="0" dirty="0">
                <a:solidFill>
                  <a:srgbClr val="000000"/>
                </a:solidFill>
                <a:effectLst/>
                <a:ea typeface="Times New Roman" panose="02020603050405020304" pitchFamily="18" charset="0"/>
              </a:rPr>
              <a:t>A reasonable cost does not exceed what a prudent person would incur under the circumstances.</a:t>
            </a:r>
            <a:endParaRPr lang="en-US" dirty="0"/>
          </a:p>
          <a:p>
            <a:pPr marL="800100" lvl="1" indent="-342900">
              <a:lnSpc>
                <a:spcPct val="107000"/>
              </a:lnSpc>
              <a:spcAft>
                <a:spcPts val="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Costs must be ordinary and necessary for performing the project.</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Award terms and requirements must be followed.</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Prices should be comparable to the geographic location.</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Those involved must act responsibly and carefully.</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Costs must align with university policies and practices.</a:t>
            </a:r>
            <a:endParaRPr lang="en-US" kern="1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D0BA792-2082-31C2-F630-9DD8D2249A4E}"/>
              </a:ext>
            </a:extLst>
          </p:cNvPr>
          <p:cNvSpPr txBox="1"/>
          <p:nvPr/>
        </p:nvSpPr>
        <p:spPr>
          <a:xfrm>
            <a:off x="3734594" y="10142595"/>
            <a:ext cx="16078200" cy="1133368"/>
          </a:xfrm>
          <a:prstGeom prst="rect">
            <a:avLst/>
          </a:prstGeom>
          <a:noFill/>
        </p:spPr>
        <p:txBody>
          <a:bodyPr wrap="square" rtlCol="0">
            <a:spAutoFit/>
          </a:bodyPr>
          <a:lstStyle/>
          <a:p>
            <a:pPr marL="0" marR="0">
              <a:lnSpc>
                <a:spcPct val="107000"/>
              </a:lnSpc>
              <a:spcBef>
                <a:spcPts val="0"/>
              </a:spcBef>
              <a:spcAft>
                <a:spcPts val="800"/>
              </a:spcAft>
            </a:pPr>
            <a:r>
              <a:rPr lang="en-US" sz="3300" kern="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*You are not alone in making the determination of whether a cost would be allowable, allocable and reasonable. Please reach out to OSP’s Cost Accounting Unit for assistance.</a:t>
            </a:r>
            <a:endParaRPr lang="en-US" sz="3300" kern="1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66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941387-8D99-DEB9-4CB8-A0B984C0106F}"/>
              </a:ext>
            </a:extLst>
          </p:cNvPr>
          <p:cNvSpPr>
            <a:spLocks noGrp="1"/>
          </p:cNvSpPr>
          <p:nvPr>
            <p:ph type="body" sz="quarter" idx="10"/>
          </p:nvPr>
        </p:nvSpPr>
        <p:spPr>
          <a:xfrm>
            <a:off x="1318989" y="686595"/>
            <a:ext cx="17427005" cy="830997"/>
          </a:xfrm>
        </p:spPr>
        <p:txBody>
          <a:bodyPr/>
          <a:lstStyle/>
          <a:p>
            <a:r>
              <a:rPr lang="en-US" dirty="0"/>
              <a:t>Consistently applied </a:t>
            </a:r>
          </a:p>
        </p:txBody>
      </p:sp>
      <p:sp>
        <p:nvSpPr>
          <p:cNvPr id="5" name="Text Placeholder 4">
            <a:extLst>
              <a:ext uri="{FF2B5EF4-FFF2-40B4-BE49-F238E27FC236}">
                <a16:creationId xmlns:a16="http://schemas.microsoft.com/office/drawing/2014/main" id="{D549810A-166D-3AD1-072B-8BDD7C652C65}"/>
              </a:ext>
            </a:extLst>
          </p:cNvPr>
          <p:cNvSpPr>
            <a:spLocks noGrp="1"/>
          </p:cNvSpPr>
          <p:nvPr>
            <p:ph type="body" sz="quarter" idx="12"/>
          </p:nvPr>
        </p:nvSpPr>
        <p:spPr>
          <a:xfrm>
            <a:off x="4725194" y="4115594"/>
            <a:ext cx="16512605" cy="1677436"/>
          </a:xfrm>
        </p:spPr>
        <p:txBody>
          <a:bodyPr/>
          <a:lstStyle/>
          <a:p>
            <a:r>
              <a:rPr lang="en-US" dirty="0"/>
              <a:t>Costs must be given consistent treatment by applying them uniformly to both federally-funded activities and other activities of the institution. </a:t>
            </a:r>
          </a:p>
          <a:p>
            <a:pPr lvl="1"/>
            <a:endParaRPr lang="en-US" dirty="0"/>
          </a:p>
        </p:txBody>
      </p:sp>
    </p:spTree>
    <p:extLst>
      <p:ext uri="{BB962C8B-B14F-4D97-AF65-F5344CB8AC3E}">
        <p14:creationId xmlns:p14="http://schemas.microsoft.com/office/powerpoint/2010/main" val="9965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39619-33CF-F676-7F02-0A87E22736FA}"/>
              </a:ext>
            </a:extLst>
          </p:cNvPr>
          <p:cNvSpPr>
            <a:spLocks noGrp="1"/>
          </p:cNvSpPr>
          <p:nvPr>
            <p:ph type="title"/>
          </p:nvPr>
        </p:nvSpPr>
        <p:spPr>
          <a:xfrm>
            <a:off x="6934994" y="6172994"/>
            <a:ext cx="11353800" cy="4495800"/>
          </a:xfrm>
        </p:spPr>
        <p:txBody>
          <a:bodyPr/>
          <a:lstStyle/>
          <a:p>
            <a:r>
              <a:rPr lang="en-US" dirty="0"/>
              <a:t>Questions?</a:t>
            </a:r>
          </a:p>
        </p:txBody>
      </p:sp>
    </p:spTree>
    <p:extLst>
      <p:ext uri="{BB962C8B-B14F-4D97-AF65-F5344CB8AC3E}">
        <p14:creationId xmlns:p14="http://schemas.microsoft.com/office/powerpoint/2010/main" val="367645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39619-33CF-F676-7F02-0A87E22736FA}"/>
              </a:ext>
            </a:extLst>
          </p:cNvPr>
          <p:cNvSpPr>
            <a:spLocks noGrp="1"/>
          </p:cNvSpPr>
          <p:nvPr>
            <p:ph type="title"/>
          </p:nvPr>
        </p:nvSpPr>
        <p:spPr>
          <a:xfrm>
            <a:off x="6934994" y="6172994"/>
            <a:ext cx="11353800" cy="1011046"/>
          </a:xfrm>
        </p:spPr>
        <p:txBody>
          <a:bodyPr/>
          <a:lstStyle/>
          <a:p>
            <a:r>
              <a:rPr lang="en-US" sz="3300" b="0" dirty="0">
                <a:solidFill>
                  <a:schemeClr val="accent2">
                    <a:lumMod val="60000"/>
                    <a:lumOff val="40000"/>
                  </a:schemeClr>
                </a:solidFill>
              </a:rPr>
              <a:t>Demo Detailed Budget Template</a:t>
            </a:r>
          </a:p>
        </p:txBody>
      </p:sp>
    </p:spTree>
    <p:extLst>
      <p:ext uri="{BB962C8B-B14F-4D97-AF65-F5344CB8AC3E}">
        <p14:creationId xmlns:p14="http://schemas.microsoft.com/office/powerpoint/2010/main" val="126003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4653F-5C82-25A6-3F97-5A0E55C86104}"/>
              </a:ext>
            </a:extLst>
          </p:cNvPr>
          <p:cNvSpPr>
            <a:spLocks noGrp="1"/>
          </p:cNvSpPr>
          <p:nvPr>
            <p:ph type="body" sz="quarter" idx="10"/>
          </p:nvPr>
        </p:nvSpPr>
        <p:spPr>
          <a:xfrm>
            <a:off x="1318989" y="534195"/>
            <a:ext cx="15554325" cy="1982594"/>
          </a:xfrm>
        </p:spPr>
        <p:txBody>
          <a:bodyPr/>
          <a:lstStyle/>
          <a:p>
            <a:r>
              <a:rPr lang="en-US" dirty="0"/>
              <a:t>What is a budget justification?</a:t>
            </a:r>
          </a:p>
          <a:p>
            <a:endParaRPr lang="en-US" dirty="0"/>
          </a:p>
        </p:txBody>
      </p:sp>
      <p:sp>
        <p:nvSpPr>
          <p:cNvPr id="5" name="Text Placeholder 4">
            <a:extLst>
              <a:ext uri="{FF2B5EF4-FFF2-40B4-BE49-F238E27FC236}">
                <a16:creationId xmlns:a16="http://schemas.microsoft.com/office/drawing/2014/main" id="{CE077CD4-A53B-B5FA-2CB6-A4E0D507AAEB}"/>
              </a:ext>
            </a:extLst>
          </p:cNvPr>
          <p:cNvSpPr>
            <a:spLocks noGrp="1"/>
          </p:cNvSpPr>
          <p:nvPr>
            <p:ph type="body" sz="quarter" idx="12"/>
          </p:nvPr>
        </p:nvSpPr>
        <p:spPr>
          <a:xfrm>
            <a:off x="4648994" y="3201194"/>
            <a:ext cx="16992600" cy="5094183"/>
          </a:xfrm>
        </p:spPr>
        <p:txBody>
          <a:bodyPr/>
          <a:lstStyle/>
          <a:p>
            <a:pPr lvl="1"/>
            <a:r>
              <a:rPr lang="en-US" kern="0" dirty="0">
                <a:effectLst/>
                <a:ea typeface="Aptos" panose="020B0004020202020204" pitchFamily="34" charset="0"/>
              </a:rPr>
              <a:t>A narrative document that accompanies a budget proposal and provides detailed explanations and rationales for the various costs and expenses included in the budget.</a:t>
            </a:r>
          </a:p>
          <a:p>
            <a:pPr lvl="1"/>
            <a:r>
              <a:rPr lang="en-US" dirty="0"/>
              <a:t>It allows the sponsor to understand the rationale behind the requested funds and evaluate the appropriateness and reasonableness of the proposed costs. It serves as a supplement to the numerical budget, providing the necessary context and justification for the requested funds.</a:t>
            </a:r>
          </a:p>
        </p:txBody>
      </p:sp>
    </p:spTree>
    <p:extLst>
      <p:ext uri="{BB962C8B-B14F-4D97-AF65-F5344CB8AC3E}">
        <p14:creationId xmlns:p14="http://schemas.microsoft.com/office/powerpoint/2010/main" val="31935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9E202E-7214-1C4C-666A-86A4DB409533}"/>
              </a:ext>
            </a:extLst>
          </p:cNvPr>
          <p:cNvSpPr>
            <a:spLocks noGrp="1"/>
          </p:cNvSpPr>
          <p:nvPr>
            <p:ph type="body" sz="quarter" idx="10"/>
          </p:nvPr>
        </p:nvSpPr>
        <p:spPr>
          <a:xfrm>
            <a:off x="1318989" y="915195"/>
            <a:ext cx="15554325" cy="830997"/>
          </a:xfrm>
        </p:spPr>
        <p:txBody>
          <a:bodyPr/>
          <a:lstStyle/>
          <a:p>
            <a:r>
              <a:rPr lang="en-US" dirty="0"/>
              <a:t>Why are budget justifications necessary?</a:t>
            </a:r>
          </a:p>
        </p:txBody>
      </p:sp>
      <p:sp>
        <p:nvSpPr>
          <p:cNvPr id="5" name="Text Placeholder 4">
            <a:extLst>
              <a:ext uri="{FF2B5EF4-FFF2-40B4-BE49-F238E27FC236}">
                <a16:creationId xmlns:a16="http://schemas.microsoft.com/office/drawing/2014/main" id="{8BA8342D-4277-BF46-7346-6AD2398ECE97}"/>
              </a:ext>
            </a:extLst>
          </p:cNvPr>
          <p:cNvSpPr>
            <a:spLocks noGrp="1"/>
          </p:cNvSpPr>
          <p:nvPr>
            <p:ph type="body" sz="quarter" idx="12"/>
          </p:nvPr>
        </p:nvSpPr>
        <p:spPr>
          <a:xfrm>
            <a:off x="4877594" y="3048794"/>
            <a:ext cx="16078200" cy="9144000"/>
          </a:xfrm>
        </p:spPr>
        <p:txBody>
          <a:bodyPr/>
          <a:lstStyle/>
          <a:p>
            <a:r>
              <a:rPr lang="en-US" b="1" dirty="0"/>
              <a:t>Transparency and accountability: </a:t>
            </a:r>
            <a:r>
              <a:rPr lang="en-US" dirty="0"/>
              <a:t>Are the funds being requested necessary, reasonable, and supports the proposed project/scope of work?</a:t>
            </a:r>
          </a:p>
          <a:p>
            <a:r>
              <a:rPr lang="en-US" b="1" dirty="0"/>
              <a:t>Cost evaluation: </a:t>
            </a:r>
            <a:r>
              <a:rPr lang="en-US" dirty="0"/>
              <a:t>Is the budget requested realistic and aligned with the project's scope and objectives?</a:t>
            </a:r>
          </a:p>
          <a:p>
            <a:r>
              <a:rPr lang="en-US" b="1" dirty="0"/>
              <a:t>Compliance with guidelines: </a:t>
            </a:r>
            <a:r>
              <a:rPr lang="en-US" dirty="0"/>
              <a:t>Is the budget following sponsor guidelines and policies regarding allowable and non-allowable costs?</a:t>
            </a:r>
          </a:p>
          <a:p>
            <a:r>
              <a:rPr lang="en-US" b="1" dirty="0"/>
              <a:t>Justification of expenses: </a:t>
            </a:r>
            <a:r>
              <a:rPr lang="en-US" dirty="0"/>
              <a:t>What is the rationale behind the requested funds?</a:t>
            </a:r>
          </a:p>
          <a:p>
            <a:r>
              <a:rPr lang="en-US" b="1" dirty="0"/>
              <a:t>Resource allocation: </a:t>
            </a:r>
            <a:r>
              <a:rPr lang="en-US" dirty="0"/>
              <a:t>How are funds allocated across different components of the project?</a:t>
            </a:r>
          </a:p>
          <a:p>
            <a:r>
              <a:rPr lang="en-US" b="1" dirty="0"/>
              <a:t>Future planning: </a:t>
            </a:r>
            <a:r>
              <a:rPr lang="en-US" dirty="0"/>
              <a:t>The awarded budget justification will serve as a reference to ensure funds are spent according to the proposed plan.</a:t>
            </a:r>
          </a:p>
        </p:txBody>
      </p:sp>
    </p:spTree>
    <p:extLst>
      <p:ext uri="{BB962C8B-B14F-4D97-AF65-F5344CB8AC3E}">
        <p14:creationId xmlns:p14="http://schemas.microsoft.com/office/powerpoint/2010/main" val="328459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9E3D3A-A530-D6DF-FEA5-BD1DB3E60D80}"/>
              </a:ext>
            </a:extLst>
          </p:cNvPr>
          <p:cNvSpPr>
            <a:spLocks noGrp="1"/>
          </p:cNvSpPr>
          <p:nvPr>
            <p:ph type="body" sz="quarter" idx="10"/>
          </p:nvPr>
        </p:nvSpPr>
        <p:spPr>
          <a:xfrm>
            <a:off x="1318989" y="991394"/>
            <a:ext cx="15554325" cy="1661993"/>
          </a:xfrm>
        </p:spPr>
        <p:txBody>
          <a:bodyPr/>
          <a:lstStyle/>
          <a:p>
            <a:r>
              <a:rPr lang="en-US" dirty="0"/>
              <a:t>Why use AI to draft a budget justification outline?</a:t>
            </a:r>
          </a:p>
        </p:txBody>
      </p:sp>
      <p:sp>
        <p:nvSpPr>
          <p:cNvPr id="5" name="Text Placeholder 4">
            <a:extLst>
              <a:ext uri="{FF2B5EF4-FFF2-40B4-BE49-F238E27FC236}">
                <a16:creationId xmlns:a16="http://schemas.microsoft.com/office/drawing/2014/main" id="{821B7626-B0A5-B6CE-A369-7A9B8067E1F9}"/>
              </a:ext>
            </a:extLst>
          </p:cNvPr>
          <p:cNvSpPr>
            <a:spLocks noGrp="1"/>
          </p:cNvSpPr>
          <p:nvPr>
            <p:ph type="body" sz="quarter" idx="12"/>
          </p:nvPr>
        </p:nvSpPr>
        <p:spPr>
          <a:xfrm>
            <a:off x="4648994" y="3734593"/>
            <a:ext cx="14859000" cy="2667001"/>
          </a:xfrm>
        </p:spPr>
        <p:txBody>
          <a:bodyPr/>
          <a:lstStyle/>
          <a:p>
            <a:r>
              <a:rPr lang="en-US" dirty="0"/>
              <a:t>Every sponsor has their own set of instructions regarding what they require from a budget justification.</a:t>
            </a:r>
          </a:p>
          <a:p>
            <a:r>
              <a:rPr lang="en-US" dirty="0"/>
              <a:t>AI can save you time and make your task easier.</a:t>
            </a:r>
          </a:p>
        </p:txBody>
      </p:sp>
    </p:spTree>
    <p:extLst>
      <p:ext uri="{BB962C8B-B14F-4D97-AF65-F5344CB8AC3E}">
        <p14:creationId xmlns:p14="http://schemas.microsoft.com/office/powerpoint/2010/main" val="34388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8AE97-ECD6-50C6-FE01-12FB1C191071}"/>
              </a:ext>
            </a:extLst>
          </p:cNvPr>
          <p:cNvSpPr>
            <a:spLocks noGrp="1"/>
          </p:cNvSpPr>
          <p:nvPr>
            <p:ph type="body" sz="quarter" idx="10"/>
          </p:nvPr>
        </p:nvSpPr>
        <p:spPr>
          <a:xfrm>
            <a:off x="1318989" y="610395"/>
            <a:ext cx="18036605" cy="830997"/>
          </a:xfrm>
        </p:spPr>
        <p:txBody>
          <a:bodyPr/>
          <a:lstStyle/>
          <a:p>
            <a:r>
              <a:rPr lang="en-US" dirty="0"/>
              <a:t>What are the risks using ai?</a:t>
            </a:r>
          </a:p>
        </p:txBody>
      </p:sp>
      <p:sp>
        <p:nvSpPr>
          <p:cNvPr id="5" name="Text Placeholder 4">
            <a:extLst>
              <a:ext uri="{FF2B5EF4-FFF2-40B4-BE49-F238E27FC236}">
                <a16:creationId xmlns:a16="http://schemas.microsoft.com/office/drawing/2014/main" id="{E63B2F69-0256-20F1-6550-D0BED05EE4F9}"/>
              </a:ext>
            </a:extLst>
          </p:cNvPr>
          <p:cNvSpPr>
            <a:spLocks noGrp="1"/>
          </p:cNvSpPr>
          <p:nvPr>
            <p:ph type="body" sz="quarter" idx="12"/>
          </p:nvPr>
        </p:nvSpPr>
        <p:spPr>
          <a:xfrm>
            <a:off x="4801394" y="4420394"/>
            <a:ext cx="16383000" cy="4648200"/>
          </a:xfrm>
        </p:spPr>
        <p:txBody>
          <a:bodyPr/>
          <a:lstStyle/>
          <a:p>
            <a:r>
              <a:rPr lang="en-US" b="1" dirty="0"/>
              <a:t>Privacy. </a:t>
            </a:r>
            <a:r>
              <a:rPr lang="en-US" dirty="0"/>
              <a:t>Don’t put anything into AI that you don’t want the whole world to know about. Be careful and don’t expose your researcher’s great ideas.</a:t>
            </a:r>
          </a:p>
          <a:p>
            <a:r>
              <a:rPr lang="en-US" b="1" dirty="0"/>
              <a:t>Accuracy. </a:t>
            </a:r>
            <a:r>
              <a:rPr lang="en-US" dirty="0"/>
              <a:t>AI-generated justifications might contain errors or hallucinate if it misinterprets data or if the input data is flawed. </a:t>
            </a:r>
          </a:p>
          <a:p>
            <a:r>
              <a:rPr lang="en-US" b="1" dirty="0"/>
              <a:t>Overreliance. </a:t>
            </a:r>
            <a:r>
              <a:rPr lang="en-US" dirty="0"/>
              <a:t>AI is a good place to START. Remember you are the expert. Start with an AI draft and then get to work.</a:t>
            </a:r>
          </a:p>
        </p:txBody>
      </p:sp>
    </p:spTree>
    <p:extLst>
      <p:ext uri="{BB962C8B-B14F-4D97-AF65-F5344CB8AC3E}">
        <p14:creationId xmlns:p14="http://schemas.microsoft.com/office/powerpoint/2010/main" val="30642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941387-8D99-DEB9-4CB8-A0B984C0106F}"/>
              </a:ext>
            </a:extLst>
          </p:cNvPr>
          <p:cNvSpPr>
            <a:spLocks noGrp="1"/>
          </p:cNvSpPr>
          <p:nvPr>
            <p:ph type="body" sz="quarter" idx="10"/>
          </p:nvPr>
        </p:nvSpPr>
        <p:spPr>
          <a:xfrm>
            <a:off x="1318989" y="686595"/>
            <a:ext cx="17427005" cy="830997"/>
          </a:xfrm>
        </p:spPr>
        <p:txBody>
          <a:bodyPr/>
          <a:lstStyle/>
          <a:p>
            <a:r>
              <a:rPr lang="en-US" dirty="0"/>
              <a:t>What AI product should I use?</a:t>
            </a:r>
          </a:p>
        </p:txBody>
      </p:sp>
      <p:sp>
        <p:nvSpPr>
          <p:cNvPr id="5" name="Text Placeholder 4">
            <a:extLst>
              <a:ext uri="{FF2B5EF4-FFF2-40B4-BE49-F238E27FC236}">
                <a16:creationId xmlns:a16="http://schemas.microsoft.com/office/drawing/2014/main" id="{D549810A-166D-3AD1-072B-8BDD7C652C65}"/>
              </a:ext>
            </a:extLst>
          </p:cNvPr>
          <p:cNvSpPr>
            <a:spLocks noGrp="1"/>
          </p:cNvSpPr>
          <p:nvPr>
            <p:ph type="body" sz="quarter" idx="12"/>
          </p:nvPr>
        </p:nvSpPr>
        <p:spPr>
          <a:xfrm>
            <a:off x="4725194" y="3734594"/>
            <a:ext cx="17754600" cy="4038600"/>
          </a:xfrm>
        </p:spPr>
        <p:txBody>
          <a:bodyPr/>
          <a:lstStyle/>
          <a:p>
            <a:r>
              <a:rPr lang="en-US" dirty="0"/>
              <a:t>Recommend starting with UI’s Bing Chat product. It is protected and secure within the UI system.</a:t>
            </a:r>
          </a:p>
          <a:p>
            <a:r>
              <a:rPr lang="en-US" dirty="0"/>
              <a:t>There are many other products but be very cautious especially surrounding privacy and security.</a:t>
            </a:r>
          </a:p>
          <a:p>
            <a:r>
              <a:rPr lang="en-US" dirty="0"/>
              <a:t>Not all products are created equal. Some are robust and excellent. They usually cost money. Others are not as good. AI is quickly evolving and will become part of everyone’s everyday life very soon.</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endParaRPr lang="en-US" dirty="0"/>
          </a:p>
          <a:p>
            <a:pPr lvl="1"/>
            <a:endParaRPr lang="en-US" dirty="0"/>
          </a:p>
        </p:txBody>
      </p:sp>
    </p:spTree>
    <p:extLst>
      <p:ext uri="{BB962C8B-B14F-4D97-AF65-F5344CB8AC3E}">
        <p14:creationId xmlns:p14="http://schemas.microsoft.com/office/powerpoint/2010/main" val="16630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5870BF-7135-55F6-6AAF-B8B825F5A97B}"/>
              </a:ext>
            </a:extLst>
          </p:cNvPr>
          <p:cNvSpPr>
            <a:spLocks noGrp="1"/>
          </p:cNvSpPr>
          <p:nvPr>
            <p:ph type="body" sz="quarter" idx="10"/>
          </p:nvPr>
        </p:nvSpPr>
        <p:spPr>
          <a:xfrm>
            <a:off x="1318989" y="457995"/>
            <a:ext cx="15554325" cy="830997"/>
          </a:xfrm>
        </p:spPr>
        <p:txBody>
          <a:bodyPr/>
          <a:lstStyle/>
          <a:p>
            <a:r>
              <a:rPr lang="en-US" dirty="0"/>
              <a:t>What makes a good prompt?</a:t>
            </a:r>
          </a:p>
        </p:txBody>
      </p:sp>
      <p:sp>
        <p:nvSpPr>
          <p:cNvPr id="5" name="Text Placeholder 4">
            <a:extLst>
              <a:ext uri="{FF2B5EF4-FFF2-40B4-BE49-F238E27FC236}">
                <a16:creationId xmlns:a16="http://schemas.microsoft.com/office/drawing/2014/main" id="{1766F6F6-44E2-3110-A0CC-6384C984E198}"/>
              </a:ext>
            </a:extLst>
          </p:cNvPr>
          <p:cNvSpPr>
            <a:spLocks noGrp="1"/>
          </p:cNvSpPr>
          <p:nvPr>
            <p:ph type="body" sz="quarter" idx="12"/>
          </p:nvPr>
        </p:nvSpPr>
        <p:spPr>
          <a:xfrm>
            <a:off x="5029995" y="2667794"/>
            <a:ext cx="13792200" cy="5287858"/>
          </a:xfrm>
        </p:spPr>
        <p:txBody>
          <a:bodyPr/>
          <a:lstStyle/>
          <a:p>
            <a:r>
              <a:rPr lang="en-US" b="1" dirty="0"/>
              <a:t>Role: </a:t>
            </a:r>
            <a:r>
              <a:rPr lang="en-US" dirty="0"/>
              <a:t>Provide a viewpoint for the AI to use when reading the text.</a:t>
            </a:r>
          </a:p>
          <a:p>
            <a:r>
              <a:rPr lang="en-US" b="1" dirty="0"/>
              <a:t>Goal: </a:t>
            </a:r>
            <a:r>
              <a:rPr lang="en-US" dirty="0"/>
              <a:t>Be explicit with what the AI need to achieve.</a:t>
            </a:r>
          </a:p>
          <a:p>
            <a:r>
              <a:rPr lang="en-US" b="1" dirty="0"/>
              <a:t>Text: </a:t>
            </a:r>
            <a:r>
              <a:rPr lang="en-US" dirty="0"/>
              <a:t>AI does great with text. Provide it a document to analyze.</a:t>
            </a:r>
          </a:p>
          <a:p>
            <a:r>
              <a:rPr lang="en-US" b="1" dirty="0"/>
              <a:t>Task: </a:t>
            </a:r>
            <a:r>
              <a:rPr lang="en-US" dirty="0"/>
              <a:t>Simplify the tasks and sequence them if possible. </a:t>
            </a:r>
          </a:p>
          <a:p>
            <a:r>
              <a:rPr lang="en-US" b="1" dirty="0"/>
              <a:t>Output: </a:t>
            </a:r>
            <a:r>
              <a:rPr lang="en-US" dirty="0"/>
              <a:t>What output format do you need?</a:t>
            </a:r>
            <a:br>
              <a:rPr lang="en-US" dirty="0"/>
            </a:br>
            <a:endParaRPr lang="en-US" i="1" dirty="0"/>
          </a:p>
        </p:txBody>
      </p:sp>
      <p:sp>
        <p:nvSpPr>
          <p:cNvPr id="2" name="TextBox 1">
            <a:extLst>
              <a:ext uri="{FF2B5EF4-FFF2-40B4-BE49-F238E27FC236}">
                <a16:creationId xmlns:a16="http://schemas.microsoft.com/office/drawing/2014/main" id="{4CCFB3D8-4931-F35C-6A7B-697E1C4E4A3F}"/>
              </a:ext>
            </a:extLst>
          </p:cNvPr>
          <p:cNvSpPr txBox="1"/>
          <p:nvPr/>
        </p:nvSpPr>
        <p:spPr>
          <a:xfrm>
            <a:off x="20803394" y="12726194"/>
            <a:ext cx="2590800" cy="523220"/>
          </a:xfrm>
          <a:prstGeom prst="rect">
            <a:avLst/>
          </a:prstGeom>
          <a:noFill/>
        </p:spPr>
        <p:txBody>
          <a:bodyPr wrap="square" rtlCol="0">
            <a:spAutoFit/>
          </a:bodyPr>
          <a:lstStyle/>
          <a:p>
            <a:r>
              <a:rPr lang="en-US" sz="2800" dirty="0">
                <a:solidFill>
                  <a:schemeClr val="tx2">
                    <a:lumMod val="50000"/>
                    <a:lumOff val="50000"/>
                  </a:schemeClr>
                </a:solidFill>
              </a:rPr>
              <a:t>Demo Bing Chat</a:t>
            </a:r>
          </a:p>
        </p:txBody>
      </p:sp>
    </p:spTree>
    <p:extLst>
      <p:ext uri="{BB962C8B-B14F-4D97-AF65-F5344CB8AC3E}">
        <p14:creationId xmlns:p14="http://schemas.microsoft.com/office/powerpoint/2010/main" val="57808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2454" y="610395"/>
            <a:ext cx="21032788" cy="1143000"/>
          </a:xfrm>
        </p:spPr>
        <p:txBody>
          <a:bodyPr/>
          <a:lstStyle/>
          <a:p>
            <a:r>
              <a:rPr lang="en-US" dirty="0"/>
              <a:t>Osp announcements</a:t>
            </a:r>
          </a:p>
        </p:txBody>
      </p:sp>
      <p:sp>
        <p:nvSpPr>
          <p:cNvPr id="9" name="Text Placeholder 8"/>
          <p:cNvSpPr>
            <a:spLocks noGrp="1"/>
          </p:cNvSpPr>
          <p:nvPr>
            <p:ph type="body" sz="quarter" idx="12"/>
          </p:nvPr>
        </p:nvSpPr>
        <p:spPr>
          <a:xfrm>
            <a:off x="4953794" y="2362994"/>
            <a:ext cx="16764000" cy="6647204"/>
          </a:xfrm>
        </p:spPr>
        <p:txBody>
          <a:bodyPr/>
          <a:lstStyle/>
          <a:p>
            <a:r>
              <a:rPr lang="en-US" dirty="0"/>
              <a:t>Adam Hadley, Cost Accounting resigned effective 6/28. This position will be refilled. Until then please be patient waiting for the Cost Accounting unit to respond to your requests.</a:t>
            </a:r>
          </a:p>
          <a:p>
            <a:r>
              <a:rPr lang="en-US" dirty="0"/>
              <a:t>Institute for Innovative </a:t>
            </a:r>
            <a:r>
              <a:rPr lang="en-US"/>
              <a:t>Climate Solutions.</a:t>
            </a:r>
            <a:endParaRPr lang="en-US" dirty="0"/>
          </a:p>
          <a:p>
            <a:r>
              <a:rPr lang="en-US" dirty="0"/>
              <a:t>OSP continuing to work through the 2024 Uniform Guidance changes.  </a:t>
            </a:r>
          </a:p>
          <a:p>
            <a:r>
              <a:rPr lang="en-US" dirty="0"/>
              <a:t>Fringe benefit rate agreement is pending – FY25 rates were informally approved.</a:t>
            </a:r>
          </a:p>
          <a:p>
            <a:r>
              <a:rPr lang="en-US" dirty="0"/>
              <a:t>VERAS section 8.6 updates for proposals submitted after 7/2/24: Definition of “unit” includes Tier 3 Research Institutes, and the F&amp;A split percentages may be in 5% increments.</a:t>
            </a:r>
            <a:br>
              <a:rPr lang="en-US" dirty="0"/>
            </a:br>
            <a:endParaRPr lang="en-US" dirty="0"/>
          </a:p>
        </p:txBody>
      </p:sp>
      <p:pic>
        <p:nvPicPr>
          <p:cNvPr id="2" name="Picture 1">
            <a:extLst>
              <a:ext uri="{FF2B5EF4-FFF2-40B4-BE49-F238E27FC236}">
                <a16:creationId xmlns:a16="http://schemas.microsoft.com/office/drawing/2014/main" id="{84420577-4EF9-BE13-34E4-C0573301615B}"/>
              </a:ext>
            </a:extLst>
          </p:cNvPr>
          <p:cNvPicPr>
            <a:picLocks noChangeAspect="1"/>
          </p:cNvPicPr>
          <p:nvPr/>
        </p:nvPicPr>
        <p:blipFill>
          <a:blip r:embed="rId2"/>
          <a:stretch>
            <a:fillRect/>
          </a:stretch>
        </p:blipFill>
        <p:spPr>
          <a:xfrm>
            <a:off x="4953794" y="8535194"/>
            <a:ext cx="17576291" cy="4925995"/>
          </a:xfrm>
          <a:prstGeom prst="rect">
            <a:avLst/>
          </a:prstGeom>
        </p:spPr>
      </p:pic>
    </p:spTree>
    <p:extLst>
      <p:ext uri="{BB962C8B-B14F-4D97-AF65-F5344CB8AC3E}">
        <p14:creationId xmlns:p14="http://schemas.microsoft.com/office/powerpoint/2010/main" val="13732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779"/>
          <p:cNvSpPr>
            <a:spLocks noGrp="1"/>
          </p:cNvSpPr>
          <p:nvPr>
            <p:ph type="title"/>
          </p:nvPr>
        </p:nvSpPr>
        <p:spPr>
          <a:xfrm>
            <a:off x="1292454" y="437396"/>
            <a:ext cx="21032788" cy="1315998"/>
          </a:xfrm>
        </p:spPr>
        <p:txBody>
          <a:bodyPr/>
          <a:lstStyle/>
          <a:p>
            <a:r>
              <a:rPr lang="en-US" dirty="0"/>
              <a:t>resources</a:t>
            </a:r>
          </a:p>
        </p:txBody>
      </p:sp>
      <p:graphicFrame>
        <p:nvGraphicFramePr>
          <p:cNvPr id="5" name="Table 4"/>
          <p:cNvGraphicFramePr>
            <a:graphicFrameLocks noGrp="1"/>
          </p:cNvGraphicFramePr>
          <p:nvPr>
            <p:extLst>
              <p:ext uri="{D42A27DB-BD31-4B8C-83A1-F6EECF244321}">
                <p14:modId xmlns:p14="http://schemas.microsoft.com/office/powerpoint/2010/main" val="999622636"/>
              </p:ext>
            </p:extLst>
          </p:nvPr>
        </p:nvGraphicFramePr>
        <p:xfrm>
          <a:off x="2667794" y="3582194"/>
          <a:ext cx="18440400" cy="8990601"/>
        </p:xfrm>
        <a:graphic>
          <a:graphicData uri="http://schemas.openxmlformats.org/drawingml/2006/table">
            <a:tbl>
              <a:tblPr firstRow="1" bandRow="1">
                <a:tableStyleId>{8EC20E35-A176-4012-BC5E-935CFFF8708E}</a:tableStyleId>
              </a:tblPr>
              <a:tblGrid>
                <a:gridCol w="4302760">
                  <a:extLst>
                    <a:ext uri="{9D8B030D-6E8A-4147-A177-3AD203B41FA5}">
                      <a16:colId xmlns:a16="http://schemas.microsoft.com/office/drawing/2014/main" val="20000"/>
                    </a:ext>
                  </a:extLst>
                </a:gridCol>
                <a:gridCol w="14137640">
                  <a:extLst>
                    <a:ext uri="{9D8B030D-6E8A-4147-A177-3AD203B41FA5}">
                      <a16:colId xmlns:a16="http://schemas.microsoft.com/office/drawing/2014/main" val="20001"/>
                    </a:ext>
                  </a:extLst>
                </a:gridCol>
              </a:tblGrid>
              <a:tr h="1011776">
                <a:tc>
                  <a:txBody>
                    <a:bodyPr/>
                    <a:lstStyle/>
                    <a:p>
                      <a:pPr algn="l"/>
                      <a:r>
                        <a:rPr lang="en-US" sz="3200" b="0" i="0" dirty="0">
                          <a:solidFill>
                            <a:schemeClr val="tx1"/>
                          </a:solidFill>
                          <a:latin typeface="Franklin Gothic Book" panose="020B0503020102020204" pitchFamily="34" charset="0"/>
                          <a:ea typeface="Archivo" charset="0"/>
                          <a:cs typeface="Archivo" charset="0"/>
                        </a:rPr>
                        <a:t>Description</a:t>
                      </a:r>
                    </a:p>
                  </a:txBody>
                  <a:tcPr marL="137160" marR="137160" marT="137160" marB="137160"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3200" b="0" i="0" dirty="0">
                          <a:solidFill>
                            <a:schemeClr val="tx1"/>
                          </a:solidFill>
                          <a:latin typeface="Franklin Gothic Book" panose="020B0503020102020204" pitchFamily="34" charset="0"/>
                          <a:ea typeface="Archivo" charset="0"/>
                          <a:cs typeface="Archivo" charset="0"/>
                        </a:rPr>
                        <a:t>Where to Find</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732049">
                <a:tc>
                  <a:txBody>
                    <a:bodyPr/>
                    <a:lstStyle/>
                    <a:p>
                      <a:pPr algn="l"/>
                      <a:r>
                        <a:rPr lang="en-US" sz="3200" b="0" i="0" dirty="0">
                          <a:latin typeface="Franklin Gothic Book" panose="020B0503020102020204" pitchFamily="34" charset="0"/>
                          <a:ea typeface="Archivo" charset="0"/>
                          <a:cs typeface="Archivo" charset="0"/>
                        </a:rPr>
                        <a:t>2 CFR 200</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200" b="0" u="sng" dirty="0">
                          <a:solidFill>
                            <a:srgbClr val="FBC71A"/>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https://www.ecfr.gov/current/title-2/subtitle-A/chapter-II/part-200?toc=1</a:t>
                      </a:r>
                      <a:r>
                        <a:rPr lang="en-US" sz="3200" b="0" u="sng" dirty="0">
                          <a:solidFill>
                            <a:srgbClr val="FBC71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0" i="0" dirty="0">
                        <a:solidFill>
                          <a:srgbClr val="FBC71A"/>
                        </a:solidFill>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8063642"/>
                  </a:ext>
                </a:extLst>
              </a:tr>
              <a:tr h="902815">
                <a:tc>
                  <a:txBody>
                    <a:bodyPr/>
                    <a:lstStyle/>
                    <a:p>
                      <a:pPr algn="l"/>
                      <a:r>
                        <a:rPr lang="en-US" sz="3200" b="0" i="0" dirty="0">
                          <a:latin typeface="Franklin Gothic Book" panose="020B0503020102020204" pitchFamily="34" charset="0"/>
                          <a:ea typeface="Archivo" charset="0"/>
                          <a:cs typeface="Archivo" charset="0"/>
                        </a:rPr>
                        <a:t>Detailed Budget Template and Videos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200" b="0" i="0">
                          <a:solidFill>
                            <a:srgbClr val="FBC71A"/>
                          </a:solidFill>
                          <a:latin typeface="Franklin Gothic Book" panose="020B0503020102020204" pitchFamily="34" charset="0"/>
                          <a:ea typeface="Archivo" charset="0"/>
                          <a:cs typeface="Archivo" charset="0"/>
                          <a:hlinkClick r:id="rId4"/>
                        </a:rPr>
                        <a:t>https://www.uidaho.edu/research/faculty/resources/instructional-resources</a:t>
                      </a:r>
                      <a:r>
                        <a:rPr lang="en-US" sz="3200" b="0" i="0">
                          <a:solidFill>
                            <a:srgbClr val="FBC71A"/>
                          </a:solidFill>
                          <a:latin typeface="Franklin Gothic Book" panose="020B0503020102020204" pitchFamily="34" charset="0"/>
                          <a:ea typeface="Archivo" charset="0"/>
                          <a:cs typeface="Archivo" charset="0"/>
                        </a:rPr>
                        <a:t> </a:t>
                      </a:r>
                      <a:endParaRPr lang="en-US" sz="3200" b="0" i="0" dirty="0">
                        <a:solidFill>
                          <a:srgbClr val="FBC71A"/>
                        </a:solidFill>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8353890"/>
                  </a:ext>
                </a:extLst>
              </a:tr>
              <a:tr h="902815">
                <a:tc>
                  <a:txBody>
                    <a:bodyPr/>
                    <a:lstStyle/>
                    <a:p>
                      <a:pPr algn="l"/>
                      <a:r>
                        <a:rPr lang="en-US" sz="3200" b="0" i="0" dirty="0">
                          <a:latin typeface="Franklin Gothic Book" panose="020B0503020102020204" pitchFamily="34" charset="0"/>
                          <a:ea typeface="Archivo" charset="0"/>
                          <a:cs typeface="Archivo" charset="0"/>
                        </a:rPr>
                        <a:t>Cost Accounting Unit</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200" b="0" i="0" dirty="0">
                          <a:solidFill>
                            <a:srgbClr val="FBC71A"/>
                          </a:solidFill>
                          <a:latin typeface="Franklin Gothic Book" panose="020B0503020102020204" pitchFamily="34" charset="0"/>
                          <a:ea typeface="Archivo" charset="0"/>
                          <a:cs typeface="Archivo" charset="0"/>
                          <a:hlinkClick r:id="rId5">
                            <a:extLst>
                              <a:ext uri="{A12FA001-AC4F-418D-AE19-62706E023703}">
                                <ahyp:hlinkClr xmlns:ahyp="http://schemas.microsoft.com/office/drawing/2018/hyperlinkcolor" val="tx"/>
                              </a:ext>
                            </a:extLst>
                          </a:hlinkClick>
                        </a:rPr>
                        <a:t>https://www.uidaho.edu/research/about/osp/cost-accounting-unit</a:t>
                      </a:r>
                      <a:r>
                        <a:rPr lang="en-US" sz="3200" b="0" i="0" dirty="0">
                          <a:solidFill>
                            <a:srgbClr val="FBC71A"/>
                          </a:solidFill>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073256"/>
                  </a:ext>
                </a:extLst>
              </a:tr>
              <a:tr h="612549">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3200" b="0" i="0" dirty="0">
                          <a:latin typeface="Franklin Gothic Book" panose="020B0503020102020204" pitchFamily="34" charset="0"/>
                          <a:ea typeface="Archivo" charset="0"/>
                          <a:cs typeface="Archivo" charset="0"/>
                        </a:rPr>
                        <a:t>F&amp;A Intro Video</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3200" b="0" u="sng" dirty="0">
                          <a:solidFill>
                            <a:srgbClr val="FBC71A"/>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https://www.uidaho.edu/research/faculty/resources/instructional-resources/f-and-a-intro-video</a:t>
                      </a:r>
                      <a:r>
                        <a:rPr lang="en-US" sz="3200" b="0" dirty="0">
                          <a:solidFill>
                            <a:srgbClr val="FBC71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0" dirty="0">
                        <a:solidFill>
                          <a:srgbClr val="FBC71A"/>
                        </a:solidFill>
                        <a:latin typeface="Franklin Gothic Book" panose="020B0503020102020204" pitchFamily="34"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425501"/>
                  </a:ext>
                </a:extLst>
              </a:tr>
              <a:tr h="1271550">
                <a:tc>
                  <a:txBody>
                    <a:bodyPr/>
                    <a:lstStyle/>
                    <a:p>
                      <a:pPr algn="l"/>
                      <a:r>
                        <a:rPr lang="en-US" sz="3200" b="0" i="0" dirty="0">
                          <a:latin typeface="Franklin Gothic Book" panose="020B0503020102020204" pitchFamily="34" charset="0"/>
                          <a:ea typeface="Archivo" charset="0"/>
                          <a:cs typeface="Archivo" charset="0"/>
                        </a:rPr>
                        <a:t>NSF 2024 Spring Conference Recordings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200" b="0" i="0" dirty="0">
                          <a:solidFill>
                            <a:srgbClr val="FBC71A"/>
                          </a:solidFill>
                          <a:latin typeface="Franklin Gothic Book" panose="020B0503020102020204" pitchFamily="34" charset="0"/>
                          <a:ea typeface="Archivo" charset="0"/>
                          <a:cs typeface="Archivo" charset="0"/>
                          <a:hlinkClick r:id="rId7"/>
                        </a:rPr>
                        <a:t>https://nsfpolicyoutreach.com/resource-center/</a:t>
                      </a:r>
                      <a:r>
                        <a:rPr lang="en-US" sz="3200" b="0" i="0" dirty="0">
                          <a:solidFill>
                            <a:srgbClr val="FBC71A"/>
                          </a:solidFill>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36492"/>
                  </a:ext>
                </a:extLst>
              </a:tr>
              <a:tr h="1271550">
                <a:tc>
                  <a:txBody>
                    <a:bodyPr/>
                    <a:lstStyle/>
                    <a:p>
                      <a:pPr algn="l"/>
                      <a:r>
                        <a:rPr lang="en-US" sz="3200" b="0" i="0" dirty="0">
                          <a:latin typeface="Franklin Gothic Book" panose="020B0503020102020204" pitchFamily="34" charset="0"/>
                          <a:ea typeface="Archivo" charset="0"/>
                          <a:cs typeface="Archivo" charset="0"/>
                        </a:rPr>
                        <a:t>RAD Session Registration</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200" b="0" i="0" dirty="0">
                          <a:solidFill>
                            <a:srgbClr val="FBC71A"/>
                          </a:solidFill>
                          <a:latin typeface="Franklin Gothic Book" panose="020B0503020102020204" pitchFamily="34" charset="0"/>
                          <a:ea typeface="Archivo" charset="0"/>
                          <a:cs typeface="Archivo" charset="0"/>
                          <a:hlinkClick r:id="rId8"/>
                        </a:rPr>
                        <a:t>https://docs.google.com/forms/d/e/1FAIpQLSd328QLH1yLwVM0e7L8kx135wUi24t-5bmCzvtXSJiiCS-cWg/viewform?pli=1</a:t>
                      </a:r>
                      <a:r>
                        <a:rPr lang="en-US" sz="3200" b="0" i="0" dirty="0">
                          <a:solidFill>
                            <a:srgbClr val="FBC71A"/>
                          </a:solidFill>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43656"/>
                  </a:ext>
                </a:extLst>
              </a:tr>
              <a:tr h="1271550">
                <a:tc>
                  <a:txBody>
                    <a:bodyPr/>
                    <a:lstStyle/>
                    <a:p>
                      <a:pPr algn="l"/>
                      <a:r>
                        <a:rPr lang="en-US" sz="3200" b="0" i="0" dirty="0">
                          <a:latin typeface="Franklin Gothic Book" panose="020B0503020102020204" pitchFamily="34" charset="0"/>
                          <a:ea typeface="Archivo" charset="0"/>
                          <a:cs typeface="Archivo" charset="0"/>
                        </a:rPr>
                        <a:t>Unallowable Costs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200" b="0" u="sng" dirty="0">
                          <a:solidFill>
                            <a:srgbClr val="FBC71A"/>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https://www.uidaho.edu/research/faculty/manage-award/guide/managing-awards/unallowable-expenses</a:t>
                      </a:r>
                      <a:r>
                        <a:rPr lang="en-US" sz="3200" b="0" u="sng" dirty="0">
                          <a:solidFill>
                            <a:srgbClr val="FBC71A"/>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0" dirty="0">
                          <a:solidFill>
                            <a:srgbClr val="FBC71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0" i="0" dirty="0">
                        <a:solidFill>
                          <a:srgbClr val="FBC71A"/>
                        </a:solidFill>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extBox 11"/>
          <p:cNvSpPr txBox="1"/>
          <p:nvPr/>
        </p:nvSpPr>
        <p:spPr>
          <a:xfrm>
            <a:off x="25162933" y="9414933"/>
            <a:ext cx="184731" cy="83099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767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779"/>
          <p:cNvSpPr>
            <a:spLocks noGrp="1"/>
          </p:cNvSpPr>
          <p:nvPr>
            <p:ph type="title"/>
          </p:nvPr>
        </p:nvSpPr>
        <p:spPr>
          <a:xfrm>
            <a:off x="1292454" y="457994"/>
            <a:ext cx="21032788" cy="1218282"/>
          </a:xfrm>
        </p:spPr>
        <p:txBody>
          <a:bodyPr/>
          <a:lstStyle/>
          <a:p>
            <a:r>
              <a:rPr lang="en-US" dirty="0"/>
              <a:t>Acronyms and definitions</a:t>
            </a:r>
          </a:p>
        </p:txBody>
      </p:sp>
      <p:graphicFrame>
        <p:nvGraphicFramePr>
          <p:cNvPr id="5" name="Table 4"/>
          <p:cNvGraphicFramePr>
            <a:graphicFrameLocks noGrp="1"/>
          </p:cNvGraphicFramePr>
          <p:nvPr>
            <p:extLst>
              <p:ext uri="{D42A27DB-BD31-4B8C-83A1-F6EECF244321}">
                <p14:modId xmlns:p14="http://schemas.microsoft.com/office/powerpoint/2010/main" val="3447631547"/>
              </p:ext>
            </p:extLst>
          </p:nvPr>
        </p:nvGraphicFramePr>
        <p:xfrm>
          <a:off x="2515394" y="4420394"/>
          <a:ext cx="19507200" cy="5858097"/>
        </p:xfrm>
        <a:graphic>
          <a:graphicData uri="http://schemas.openxmlformats.org/drawingml/2006/table">
            <a:tbl>
              <a:tblPr firstRow="1" bandRow="1">
                <a:tableStyleId>{8EC20E35-A176-4012-BC5E-935CFFF8708E}</a:tableStyleId>
              </a:tblPr>
              <a:tblGrid>
                <a:gridCol w="2449504">
                  <a:extLst>
                    <a:ext uri="{9D8B030D-6E8A-4147-A177-3AD203B41FA5}">
                      <a16:colId xmlns:a16="http://schemas.microsoft.com/office/drawing/2014/main" val="20000"/>
                    </a:ext>
                  </a:extLst>
                </a:gridCol>
                <a:gridCol w="17057696">
                  <a:extLst>
                    <a:ext uri="{9D8B030D-6E8A-4147-A177-3AD203B41FA5}">
                      <a16:colId xmlns:a16="http://schemas.microsoft.com/office/drawing/2014/main" val="20001"/>
                    </a:ext>
                  </a:extLst>
                </a:gridCol>
              </a:tblGrid>
              <a:tr h="1639307">
                <a:tc>
                  <a:txBody>
                    <a:bodyPr/>
                    <a:lstStyle/>
                    <a:p>
                      <a:pPr algn="l"/>
                      <a:r>
                        <a:rPr lang="en-US" sz="3200" b="0" i="0" dirty="0">
                          <a:solidFill>
                            <a:schemeClr val="tx1"/>
                          </a:solidFill>
                          <a:latin typeface="Franklin Gothic Book" panose="020B0503020102020204" pitchFamily="34" charset="0"/>
                          <a:ea typeface="Archivo" charset="0"/>
                          <a:cs typeface="Archivo" charset="0"/>
                        </a:rPr>
                        <a:t>Acronym or Term</a:t>
                      </a:r>
                    </a:p>
                  </a:txBody>
                  <a:tcPr marL="137160" marR="137160" marT="137160" marB="137160"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3200" b="0" i="0" dirty="0">
                          <a:solidFill>
                            <a:schemeClr val="tx1"/>
                          </a:solidFill>
                          <a:latin typeface="Franklin Gothic Book" panose="020B0503020102020204" pitchFamily="34" charset="0"/>
                          <a:ea typeface="Archivo" charset="0"/>
                          <a:cs typeface="Archivo" charset="0"/>
                        </a:rPr>
                        <a:t>Description</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624745">
                <a:tc>
                  <a:txBody>
                    <a:bodyPr/>
                    <a:lstStyle/>
                    <a:p>
                      <a:pPr algn="l"/>
                      <a:r>
                        <a:rPr lang="en-US" sz="3200" b="0" i="0" dirty="0">
                          <a:latin typeface="Franklin Gothic Book" panose="020B0503020102020204" pitchFamily="34" charset="0"/>
                          <a:ea typeface="Archivo" charset="0"/>
                          <a:cs typeface="Archivo" charset="0"/>
                        </a:rPr>
                        <a:t>Indirect Costs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3200" b="0" i="0" dirty="0">
                          <a:latin typeface="Franklin Gothic Book" panose="020B0503020102020204" pitchFamily="34" charset="0"/>
                          <a:ea typeface="Archivo" charset="0"/>
                          <a:cs typeface="Archivo" charset="0"/>
                        </a:rPr>
                        <a:t>Indirect costs represent the expenses of doing research that are not readily identified with any particular sponsored program but are necessary for the general operation of the institution and the conduct of sponsored program activities it performs. </a:t>
                      </a:r>
                      <a:r>
                        <a:rPr lang="en-US" sz="3200" b="0" i="0" kern="0" dirty="0">
                          <a:solidFill>
                            <a:srgbClr val="000000"/>
                          </a:solidFill>
                          <a:effectLst/>
                          <a:latin typeface="Calibri" panose="020F0502020204030204" pitchFamily="34" charset="0"/>
                          <a:ea typeface="Archivo" charset="0"/>
                          <a:cs typeface="Calibri" panose="020F0502020204030204" pitchFamily="34" charset="0"/>
                        </a:rPr>
                        <a:t>A</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lso referred to as facilities and administration (F&amp;A) or overhead. </a:t>
                      </a:r>
                      <a:endParaRPr lang="en-US" sz="3200" b="0" i="0" dirty="0">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778031"/>
                  </a:ext>
                </a:extLst>
              </a:tr>
              <a:tr h="1993750">
                <a:tc>
                  <a:txBody>
                    <a:bodyPr/>
                    <a:lstStyle/>
                    <a:p>
                      <a:pPr algn="l"/>
                      <a:r>
                        <a:rPr lang="en-US" sz="3200" b="0" i="0" dirty="0">
                          <a:latin typeface="Franklin Gothic Book" panose="020B0503020102020204" pitchFamily="34" charset="0"/>
                          <a:ea typeface="Archivo" charset="0"/>
                          <a:cs typeface="Archivo" charset="0"/>
                        </a:rPr>
                        <a:t>Indirect Cost Rate</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32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 indirect cost rate is a rate used to charge indirect costs to sponsored projects. The indirect cost rate is calculated as a percentage of direct costs. You can learn more about the University of Idaho’s indirect cost rate by viewing the F&amp;A Intro Video. The link is provided in the resources section.</a:t>
                      </a:r>
                      <a:endParaRPr lang="en-US" sz="3200" b="0" i="0" dirty="0">
                        <a:highlight>
                          <a:srgbClr val="FFFFFF"/>
                        </a:highlight>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extBox 11"/>
          <p:cNvSpPr txBox="1"/>
          <p:nvPr/>
        </p:nvSpPr>
        <p:spPr>
          <a:xfrm>
            <a:off x="25162933" y="9414933"/>
            <a:ext cx="184731" cy="83099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1484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F00B65-BBBA-1C4F-4422-6C28F7A4D3C7}"/>
              </a:ext>
            </a:extLst>
          </p:cNvPr>
          <p:cNvSpPr>
            <a:spLocks noGrp="1"/>
          </p:cNvSpPr>
          <p:nvPr>
            <p:ph type="body" sz="quarter" idx="10"/>
          </p:nvPr>
        </p:nvSpPr>
        <p:spPr>
          <a:xfrm>
            <a:off x="1372394" y="457995"/>
            <a:ext cx="15500920" cy="990600"/>
          </a:xfrm>
        </p:spPr>
        <p:txBody>
          <a:bodyPr/>
          <a:lstStyle/>
          <a:p>
            <a:r>
              <a:rPr lang="en-US" dirty="0"/>
              <a:t>OSP Announcements continued</a:t>
            </a:r>
          </a:p>
        </p:txBody>
      </p:sp>
      <p:sp>
        <p:nvSpPr>
          <p:cNvPr id="5" name="Text Placeholder 4">
            <a:extLst>
              <a:ext uri="{FF2B5EF4-FFF2-40B4-BE49-F238E27FC236}">
                <a16:creationId xmlns:a16="http://schemas.microsoft.com/office/drawing/2014/main" id="{E4069E04-A5A0-261F-9370-420AABE1EB1F}"/>
              </a:ext>
            </a:extLst>
          </p:cNvPr>
          <p:cNvSpPr>
            <a:spLocks noGrp="1"/>
          </p:cNvSpPr>
          <p:nvPr>
            <p:ph type="body" sz="quarter" idx="12"/>
          </p:nvPr>
        </p:nvSpPr>
        <p:spPr>
          <a:xfrm>
            <a:off x="4877594" y="3277394"/>
            <a:ext cx="14782800" cy="7772400"/>
          </a:xfrm>
        </p:spPr>
        <p:txBody>
          <a:bodyPr/>
          <a:lstStyle/>
          <a:p>
            <a:r>
              <a:rPr lang="en-US" dirty="0"/>
              <a:t>New </a:t>
            </a:r>
            <a:r>
              <a:rPr lang="en-US" b="1" dirty="0"/>
              <a:t>USDA NIFA </a:t>
            </a:r>
            <a:r>
              <a:rPr lang="en-US" dirty="0"/>
              <a:t>TFFA methodology when subawards are proposed. See Sarah </a:t>
            </a:r>
            <a:r>
              <a:rPr lang="en-US" dirty="0" err="1"/>
              <a:t>Martonick’s</a:t>
            </a:r>
            <a:r>
              <a:rPr lang="en-US" dirty="0"/>
              <a:t> email 5/31/24 for more details.</a:t>
            </a:r>
          </a:p>
          <a:p>
            <a:pPr lvl="1"/>
            <a:r>
              <a:rPr lang="en-US" dirty="0" err="1"/>
              <a:t>Subawardees</a:t>
            </a:r>
            <a:r>
              <a:rPr lang="en-US" dirty="0"/>
              <a:t> claim the lesser of 42.857% total direct costs (TDC) or their negotiated F&amp;A rate.</a:t>
            </a:r>
          </a:p>
          <a:p>
            <a:pPr lvl="1"/>
            <a:r>
              <a:rPr lang="en-US" dirty="0"/>
              <a:t>U of I claims the lesser of our federally negotiated F&amp;A rate or 42.857% on TDC minus ALL subaward amounts.</a:t>
            </a:r>
          </a:p>
          <a:p>
            <a:pPr lvl="2"/>
            <a:r>
              <a:rPr lang="en-US" dirty="0"/>
              <a:t>If a subaward's negotiated rate is lower than 42.857% TDC, U of I increases its F&amp;A rate to maximize the 30% TFFA limit without exceeding our applicable negotiated rate.</a:t>
            </a:r>
          </a:p>
        </p:txBody>
      </p:sp>
    </p:spTree>
    <p:extLst>
      <p:ext uri="{BB962C8B-B14F-4D97-AF65-F5344CB8AC3E}">
        <p14:creationId xmlns:p14="http://schemas.microsoft.com/office/powerpoint/2010/main" val="35506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F00B65-BBBA-1C4F-4422-6C28F7A4D3C7}"/>
              </a:ext>
            </a:extLst>
          </p:cNvPr>
          <p:cNvSpPr>
            <a:spLocks noGrp="1"/>
          </p:cNvSpPr>
          <p:nvPr>
            <p:ph type="body" sz="quarter" idx="10"/>
          </p:nvPr>
        </p:nvSpPr>
        <p:spPr>
          <a:xfrm>
            <a:off x="1372394" y="457995"/>
            <a:ext cx="15500920" cy="990600"/>
          </a:xfrm>
        </p:spPr>
        <p:txBody>
          <a:bodyPr/>
          <a:lstStyle/>
          <a:p>
            <a:r>
              <a:rPr lang="en-US" dirty="0"/>
              <a:t>OSP Announcements continued</a:t>
            </a:r>
          </a:p>
        </p:txBody>
      </p:sp>
      <p:sp>
        <p:nvSpPr>
          <p:cNvPr id="5" name="Text Placeholder 4">
            <a:extLst>
              <a:ext uri="{FF2B5EF4-FFF2-40B4-BE49-F238E27FC236}">
                <a16:creationId xmlns:a16="http://schemas.microsoft.com/office/drawing/2014/main" id="{E4069E04-A5A0-261F-9370-420AABE1EB1F}"/>
              </a:ext>
            </a:extLst>
          </p:cNvPr>
          <p:cNvSpPr>
            <a:spLocks noGrp="1"/>
          </p:cNvSpPr>
          <p:nvPr>
            <p:ph type="body" sz="quarter" idx="12"/>
          </p:nvPr>
        </p:nvSpPr>
        <p:spPr>
          <a:xfrm>
            <a:off x="4801394" y="2972594"/>
            <a:ext cx="14859000" cy="9067800"/>
          </a:xfrm>
        </p:spPr>
        <p:txBody>
          <a:bodyPr/>
          <a:lstStyle/>
          <a:p>
            <a:r>
              <a:rPr lang="en-US" dirty="0"/>
              <a:t>FREE Professional Development Opportunities</a:t>
            </a:r>
          </a:p>
          <a:p>
            <a:pPr lvl="1"/>
            <a:r>
              <a:rPr lang="en-US" dirty="0"/>
              <a:t>RAD, “</a:t>
            </a:r>
            <a:r>
              <a:rPr lang="en-US" b="1" dirty="0"/>
              <a:t>Developing a Career in Research Administration by Using your Transferable Skills, Developing New Ones, and Taking a Leap of Faith</a:t>
            </a:r>
            <a:r>
              <a:rPr lang="en-US" dirty="0"/>
              <a:t>!” - Wednesday, August 14, 2024 from 12pm-1:30pm EDT. See the Resources page for how to register.</a:t>
            </a:r>
          </a:p>
          <a:p>
            <a:pPr lvl="1"/>
            <a:r>
              <a:rPr lang="en-US" dirty="0"/>
              <a:t>NCURA, “</a:t>
            </a:r>
            <a:r>
              <a:rPr lang="en-US" b="1" dirty="0"/>
              <a:t>NSPM-33 and the CHIPS Act Requirements: Current Status and Options for Implementation and Communications</a:t>
            </a:r>
            <a:r>
              <a:rPr lang="en-US" dirty="0"/>
              <a:t>”. Wednesday, August 7, 2024 from 1pm-4:30pm EDT. See Sarah </a:t>
            </a:r>
            <a:r>
              <a:rPr lang="en-US" dirty="0" err="1"/>
              <a:t>Martonick’s</a:t>
            </a:r>
            <a:r>
              <a:rPr lang="en-US" dirty="0"/>
              <a:t> 7/18/24 email on how to access.</a:t>
            </a:r>
          </a:p>
          <a:p>
            <a:pPr lvl="1"/>
            <a:r>
              <a:rPr lang="en-US" dirty="0"/>
              <a:t>NSF, “</a:t>
            </a:r>
            <a:r>
              <a:rPr lang="en-US" b="1" dirty="0"/>
              <a:t>Spring 2024 NSF Grants Conference</a:t>
            </a:r>
            <a:r>
              <a:rPr lang="en-US" dirty="0"/>
              <a:t>” recordings. See the Resources page for a link to the recordings.</a:t>
            </a:r>
          </a:p>
        </p:txBody>
      </p:sp>
    </p:spTree>
    <p:extLst>
      <p:ext uri="{BB962C8B-B14F-4D97-AF65-F5344CB8AC3E}">
        <p14:creationId xmlns:p14="http://schemas.microsoft.com/office/powerpoint/2010/main" val="396031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39619-33CF-F676-7F02-0A87E22736FA}"/>
              </a:ext>
            </a:extLst>
          </p:cNvPr>
          <p:cNvSpPr>
            <a:spLocks noGrp="1"/>
          </p:cNvSpPr>
          <p:nvPr>
            <p:ph type="title"/>
          </p:nvPr>
        </p:nvSpPr>
        <p:spPr>
          <a:xfrm>
            <a:off x="6934994" y="6172994"/>
            <a:ext cx="11353800" cy="4495800"/>
          </a:xfrm>
        </p:spPr>
        <p:txBody>
          <a:bodyPr/>
          <a:lstStyle/>
          <a:p>
            <a:r>
              <a:rPr lang="en-US" dirty="0"/>
              <a:t>Questions?</a:t>
            </a:r>
          </a:p>
        </p:txBody>
      </p:sp>
    </p:spTree>
    <p:extLst>
      <p:ext uri="{BB962C8B-B14F-4D97-AF65-F5344CB8AC3E}">
        <p14:creationId xmlns:p14="http://schemas.microsoft.com/office/powerpoint/2010/main" val="291875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9E202E-7214-1C4C-666A-86A4DB409533}"/>
              </a:ext>
            </a:extLst>
          </p:cNvPr>
          <p:cNvSpPr>
            <a:spLocks noGrp="1"/>
          </p:cNvSpPr>
          <p:nvPr>
            <p:ph type="body" sz="quarter" idx="10"/>
          </p:nvPr>
        </p:nvSpPr>
        <p:spPr>
          <a:xfrm>
            <a:off x="1318989" y="915195"/>
            <a:ext cx="15554325" cy="830997"/>
          </a:xfrm>
        </p:spPr>
        <p:txBody>
          <a:bodyPr/>
          <a:lstStyle/>
          <a:p>
            <a:r>
              <a:rPr lang="en-US" dirty="0"/>
              <a:t>Allowable vs unallowable costs</a:t>
            </a:r>
          </a:p>
        </p:txBody>
      </p:sp>
      <p:sp>
        <p:nvSpPr>
          <p:cNvPr id="5" name="Text Placeholder 4">
            <a:extLst>
              <a:ext uri="{FF2B5EF4-FFF2-40B4-BE49-F238E27FC236}">
                <a16:creationId xmlns:a16="http://schemas.microsoft.com/office/drawing/2014/main" id="{8BA8342D-4277-BF46-7346-6AD2398ECE97}"/>
              </a:ext>
            </a:extLst>
          </p:cNvPr>
          <p:cNvSpPr>
            <a:spLocks noGrp="1"/>
          </p:cNvSpPr>
          <p:nvPr>
            <p:ph type="body" sz="quarter" idx="12"/>
          </p:nvPr>
        </p:nvSpPr>
        <p:spPr>
          <a:xfrm>
            <a:off x="4572794" y="4496594"/>
            <a:ext cx="17068800" cy="5105400"/>
          </a:xfrm>
        </p:spPr>
        <p:txBody>
          <a:bodyPr/>
          <a:lstStyle/>
          <a:p>
            <a:pPr marL="0" marR="0">
              <a:lnSpc>
                <a:spcPct val="107000"/>
              </a:lnSpc>
              <a:spcBef>
                <a:spcPts val="0"/>
              </a:spcBef>
              <a:spcAft>
                <a:spcPts val="0"/>
              </a:spcAft>
            </a:pPr>
            <a:r>
              <a:rPr lang="en-US" kern="0" dirty="0">
                <a:solidFill>
                  <a:srgbClr val="000000"/>
                </a:solidFill>
                <a:effectLst/>
                <a:ea typeface="Times New Roman" panose="02020603050405020304" pitchFamily="18" charset="0"/>
                <a:cs typeface="Calibri" panose="020F0502020204030204" pitchFamily="34" charset="0"/>
              </a:rPr>
              <a:t>Allowable costs are expenses </a:t>
            </a:r>
            <a:r>
              <a:rPr lang="en-US" u="sng" kern="0" dirty="0">
                <a:solidFill>
                  <a:srgbClr val="000000"/>
                </a:solidFill>
                <a:effectLst/>
                <a:ea typeface="Times New Roman" panose="02020603050405020304" pitchFamily="18" charset="0"/>
                <a:cs typeface="Calibri" panose="020F0502020204030204" pitchFamily="34" charset="0"/>
              </a:rPr>
              <a:t>permitted to be charged directly</a:t>
            </a:r>
            <a:r>
              <a:rPr lang="en-US" kern="0" dirty="0">
                <a:solidFill>
                  <a:srgbClr val="000000"/>
                </a:solidFill>
                <a:effectLst/>
                <a:ea typeface="Times New Roman" panose="02020603050405020304" pitchFamily="18" charset="0"/>
                <a:cs typeface="Calibri" panose="020F0502020204030204" pitchFamily="34" charset="0"/>
              </a:rPr>
              <a:t> to sponsored programs. </a:t>
            </a:r>
          </a:p>
          <a:p>
            <a:pPr marL="1005840" lvl="2">
              <a:lnSpc>
                <a:spcPct val="107000"/>
              </a:lnSpc>
              <a:spcAft>
                <a:spcPts val="0"/>
              </a:spcAft>
            </a:pPr>
            <a:r>
              <a:rPr lang="en-US" kern="0" dirty="0">
                <a:solidFill>
                  <a:srgbClr val="000000"/>
                </a:solidFill>
                <a:effectLst/>
                <a:ea typeface="Times New Roman" panose="02020603050405020304" pitchFamily="18" charset="0"/>
                <a:cs typeface="Calibri" panose="020F0502020204030204" pitchFamily="34" charset="0"/>
              </a:rPr>
              <a:t>Most allowable expenses fall into the broad direct-cost categories of personnel, travel, supplies, publication, consultants, subcontracts, tuition/fees remission, and participant support costs. </a:t>
            </a:r>
          </a:p>
          <a:p>
            <a:pPr marL="0" marR="0" indent="0">
              <a:lnSpc>
                <a:spcPct val="107000"/>
              </a:lnSpc>
              <a:spcBef>
                <a:spcPts val="0"/>
              </a:spcBef>
              <a:spcAft>
                <a:spcPts val="0"/>
              </a:spcAft>
              <a:buNone/>
            </a:pPr>
            <a:endParaRPr lang="en-US" kern="0" dirty="0">
              <a:solidFill>
                <a:srgbClr val="000000"/>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kern="0" dirty="0">
                <a:solidFill>
                  <a:srgbClr val="000000"/>
                </a:solidFill>
                <a:effectLst/>
                <a:ea typeface="Times New Roman" panose="02020603050405020304" pitchFamily="18" charset="0"/>
                <a:cs typeface="Calibri" panose="020F0502020204030204" pitchFamily="34" charset="0"/>
              </a:rPr>
              <a:t>Unallowable costs </a:t>
            </a:r>
            <a:r>
              <a:rPr lang="en-US" u="sng" kern="0" dirty="0">
                <a:solidFill>
                  <a:srgbClr val="000000"/>
                </a:solidFill>
                <a:effectLst/>
                <a:ea typeface="Times New Roman" panose="02020603050405020304" pitchFamily="18" charset="0"/>
                <a:cs typeface="Calibri" panose="020F0502020204030204" pitchFamily="34" charset="0"/>
              </a:rPr>
              <a:t>cannot be directly charged </a:t>
            </a:r>
            <a:r>
              <a:rPr lang="en-US" kern="0" dirty="0">
                <a:solidFill>
                  <a:srgbClr val="000000"/>
                </a:solidFill>
                <a:effectLst/>
                <a:ea typeface="Times New Roman" panose="02020603050405020304" pitchFamily="18" charset="0"/>
                <a:cs typeface="Calibri" panose="020F0502020204030204" pitchFamily="34" charset="0"/>
              </a:rPr>
              <a:t>to sponsored programs. </a:t>
            </a:r>
          </a:p>
          <a:p>
            <a:pPr marL="1005840" lvl="2">
              <a:lnSpc>
                <a:spcPct val="107000"/>
              </a:lnSpc>
              <a:spcAft>
                <a:spcPts val="0"/>
              </a:spcAft>
            </a:pPr>
            <a:r>
              <a:rPr lang="en-US" kern="0" dirty="0">
                <a:solidFill>
                  <a:srgbClr val="000000"/>
                </a:solidFill>
                <a:effectLst/>
                <a:ea typeface="Times New Roman" panose="02020603050405020304" pitchFamily="18" charset="0"/>
                <a:cs typeface="Calibri" panose="020F0502020204030204" pitchFamily="34" charset="0"/>
              </a:rPr>
              <a:t>Some costs may be included in the University of Idaho’s indirect cost rate so would be considered unallowable on sponsored program funding. </a:t>
            </a:r>
          </a:p>
          <a:p>
            <a:pPr marL="1005840" lvl="2">
              <a:lnSpc>
                <a:spcPct val="107000"/>
              </a:lnSpc>
              <a:spcAft>
                <a:spcPts val="0"/>
              </a:spcAft>
            </a:pPr>
            <a:r>
              <a:rPr lang="en-US" kern="0" dirty="0">
                <a:solidFill>
                  <a:srgbClr val="000000"/>
                </a:solidFill>
                <a:effectLst/>
                <a:ea typeface="Times New Roman" panose="02020603050405020304" pitchFamily="18" charset="0"/>
                <a:cs typeface="Calibri" panose="020F0502020204030204" pitchFamily="34" charset="0"/>
              </a:rPr>
              <a:t>Some costs are simply not permitted on sponsored program funding.</a:t>
            </a:r>
          </a:p>
        </p:txBody>
      </p:sp>
    </p:spTree>
    <p:extLst>
      <p:ext uri="{BB962C8B-B14F-4D97-AF65-F5344CB8AC3E}">
        <p14:creationId xmlns:p14="http://schemas.microsoft.com/office/powerpoint/2010/main" val="398718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9E202E-7214-1C4C-666A-86A4DB409533}"/>
              </a:ext>
            </a:extLst>
          </p:cNvPr>
          <p:cNvSpPr>
            <a:spLocks noGrp="1"/>
          </p:cNvSpPr>
          <p:nvPr>
            <p:ph type="body" sz="quarter" idx="10"/>
          </p:nvPr>
        </p:nvSpPr>
        <p:spPr>
          <a:xfrm>
            <a:off x="1318989" y="915195"/>
            <a:ext cx="15554325" cy="830997"/>
          </a:xfrm>
        </p:spPr>
        <p:txBody>
          <a:bodyPr/>
          <a:lstStyle/>
          <a:p>
            <a:r>
              <a:rPr lang="en-US" dirty="0"/>
              <a:t>unallowable costs examples</a:t>
            </a:r>
          </a:p>
        </p:txBody>
      </p:sp>
      <p:sp>
        <p:nvSpPr>
          <p:cNvPr id="5" name="Text Placeholder 4">
            <a:extLst>
              <a:ext uri="{FF2B5EF4-FFF2-40B4-BE49-F238E27FC236}">
                <a16:creationId xmlns:a16="http://schemas.microsoft.com/office/drawing/2014/main" id="{8BA8342D-4277-BF46-7346-6AD2398ECE97}"/>
              </a:ext>
            </a:extLst>
          </p:cNvPr>
          <p:cNvSpPr>
            <a:spLocks noGrp="1"/>
          </p:cNvSpPr>
          <p:nvPr>
            <p:ph type="body" sz="quarter" idx="12"/>
          </p:nvPr>
        </p:nvSpPr>
        <p:spPr>
          <a:xfrm>
            <a:off x="5791994" y="3429793"/>
            <a:ext cx="15011399" cy="9803518"/>
          </a:xfrm>
        </p:spPr>
        <p:txBody>
          <a:bodyPr/>
          <a:lstStyle/>
          <a:p>
            <a:pPr marL="0" marR="0">
              <a:lnSpc>
                <a:spcPct val="107000"/>
              </a:lnSpc>
              <a:spcBef>
                <a:spcPts val="0"/>
              </a:spcBef>
              <a:spcAft>
                <a:spcPts val="0"/>
              </a:spcAft>
            </a:pPr>
            <a:r>
              <a:rPr lang="en-US" kern="0" dirty="0">
                <a:solidFill>
                  <a:srgbClr val="000000"/>
                </a:solidFill>
                <a:effectLst/>
                <a:ea typeface="Times New Roman" panose="02020603050405020304" pitchFamily="18" charset="0"/>
                <a:cs typeface="Calibri" panose="020F0502020204030204" pitchFamily="34" charset="0"/>
              </a:rPr>
              <a:t>Basic administrative and operational costs. Some examples include</a:t>
            </a:r>
            <a:r>
              <a:rPr lang="en-US" b="1" kern="0" dirty="0">
                <a:solidFill>
                  <a:srgbClr val="000000"/>
                </a:solidFill>
                <a:effectLst/>
                <a:ea typeface="Times New Roman" panose="02020603050405020304" pitchFamily="18" charset="0"/>
                <a:cs typeface="Calibri" panose="020F0502020204030204" pitchFamily="34" charset="0"/>
              </a:rPr>
              <a:t>:</a:t>
            </a:r>
          </a:p>
          <a:p>
            <a:pPr marL="1005840" lvl="2">
              <a:lnSpc>
                <a:spcPct val="107000"/>
              </a:lnSpc>
              <a:spcAft>
                <a:spcPts val="0"/>
              </a:spcAft>
            </a:pPr>
            <a:r>
              <a:rPr lang="en-US" kern="0" dirty="0">
                <a:solidFill>
                  <a:srgbClr val="000000"/>
                </a:solidFill>
                <a:effectLst/>
                <a:ea typeface="Times New Roman" panose="02020603050405020304" pitchFamily="18" charset="0"/>
                <a:cs typeface="Calibri" panose="020F0502020204030204" pitchFamily="34" charset="0"/>
              </a:rPr>
              <a:t>office supplies</a:t>
            </a:r>
            <a:endParaRPr lang="en-US" kern="100" dirty="0">
              <a:ea typeface="Calibri" panose="020F0502020204030204" pitchFamily="34" charset="0"/>
              <a:cs typeface="Times New Roman" panose="02020603050405020304" pitchFamily="18" charset="0"/>
            </a:endParaRPr>
          </a:p>
          <a:p>
            <a:pPr marL="1005840" lvl="2">
              <a:lnSpc>
                <a:spcPct val="107000"/>
              </a:lnSpc>
              <a:spcAft>
                <a:spcPts val="0"/>
              </a:spcAft>
            </a:pPr>
            <a:r>
              <a:rPr lang="en-US" kern="0" dirty="0">
                <a:solidFill>
                  <a:srgbClr val="000000"/>
                </a:solidFill>
                <a:effectLst/>
                <a:ea typeface="Times New Roman" panose="02020603050405020304" pitchFamily="18" charset="0"/>
                <a:cs typeface="Calibri" panose="020F0502020204030204" pitchFamily="34" charset="0"/>
              </a:rPr>
              <a:t>administrative personnel costs</a:t>
            </a:r>
            <a:endParaRPr lang="en-US" kern="100" dirty="0">
              <a:ea typeface="Calibri" panose="020F0502020204030204" pitchFamily="34" charset="0"/>
              <a:cs typeface="Times New Roman" panose="02020603050405020304" pitchFamily="18" charset="0"/>
            </a:endParaRPr>
          </a:p>
          <a:p>
            <a:pPr marL="1005840" lvl="2">
              <a:lnSpc>
                <a:spcPct val="107000"/>
              </a:lnSpc>
              <a:spcAft>
                <a:spcPts val="0"/>
              </a:spcAft>
            </a:pPr>
            <a:r>
              <a:rPr lang="en-US" kern="0" dirty="0">
                <a:solidFill>
                  <a:srgbClr val="000000"/>
                </a:solidFill>
                <a:effectLst/>
                <a:ea typeface="Times New Roman" panose="02020603050405020304" pitchFamily="18" charset="0"/>
                <a:cs typeface="Calibri" panose="020F0502020204030204" pitchFamily="34" charset="0"/>
              </a:rPr>
              <a:t>general administrative office computers</a:t>
            </a:r>
            <a:endParaRPr lang="en-US" kern="100" dirty="0">
              <a:ea typeface="Calibri" panose="020F0502020204030204" pitchFamily="34" charset="0"/>
              <a:cs typeface="Times New Roman" panose="02020603050405020304" pitchFamily="18" charset="0"/>
            </a:endParaRPr>
          </a:p>
          <a:p>
            <a:pPr marL="1005840" lvl="2">
              <a:lnSpc>
                <a:spcPct val="107000"/>
              </a:lnSpc>
              <a:spcAft>
                <a:spcPts val="0"/>
              </a:spcAft>
            </a:pPr>
            <a:r>
              <a:rPr lang="en-US" kern="0" dirty="0">
                <a:solidFill>
                  <a:srgbClr val="000000"/>
                </a:solidFill>
                <a:ea typeface="Times New Roman" panose="02020603050405020304" pitchFamily="18" charset="0"/>
                <a:cs typeface="Calibri" panose="020F0502020204030204" pitchFamily="34" charset="0"/>
              </a:rPr>
              <a:t>p</a:t>
            </a:r>
            <a:r>
              <a:rPr lang="en-US" kern="0" dirty="0">
                <a:solidFill>
                  <a:srgbClr val="000000"/>
                </a:solidFill>
                <a:effectLst/>
                <a:ea typeface="Times New Roman" panose="02020603050405020304" pitchFamily="18" charset="0"/>
                <a:cs typeface="Calibri" panose="020F0502020204030204" pitchFamily="34" charset="0"/>
              </a:rPr>
              <a:t>ostage</a:t>
            </a:r>
            <a:endParaRPr lang="en-US" kern="100" dirty="0">
              <a:ea typeface="Calibri" panose="020F0502020204030204" pitchFamily="34" charset="0"/>
              <a:cs typeface="Times New Roman" panose="02020603050405020304" pitchFamily="18" charset="0"/>
            </a:endParaRPr>
          </a:p>
          <a:p>
            <a:pPr marL="1005840" lvl="2">
              <a:lnSpc>
                <a:spcPct val="107000"/>
              </a:lnSpc>
              <a:spcAft>
                <a:spcPts val="0"/>
              </a:spcAft>
            </a:pPr>
            <a:r>
              <a:rPr lang="en-US" kern="100" dirty="0">
                <a:solidFill>
                  <a:srgbClr val="000000"/>
                </a:solidFill>
                <a:effectLst/>
                <a:ea typeface="Calibri" panose="020F0502020204030204" pitchFamily="34" charset="0"/>
                <a:cs typeface="Times New Roman" panose="02020603050405020304" pitchFamily="18" charset="0"/>
              </a:rPr>
              <a:t>p</a:t>
            </a:r>
            <a:r>
              <a:rPr lang="en-US" kern="0" dirty="0">
                <a:solidFill>
                  <a:srgbClr val="000000"/>
                </a:solidFill>
                <a:effectLst/>
                <a:ea typeface="Times New Roman" panose="02020603050405020304" pitchFamily="18" charset="0"/>
                <a:cs typeface="Calibri" panose="020F0502020204030204" pitchFamily="34" charset="0"/>
              </a:rPr>
              <a:t>roposal preparation costs</a:t>
            </a:r>
            <a:endParaRPr lang="en-US" kern="100" dirty="0">
              <a:ea typeface="Calibri" panose="020F0502020204030204" pitchFamily="34" charset="0"/>
              <a:cs typeface="Times New Roman" panose="02020603050405020304" pitchFamily="18" charset="0"/>
            </a:endParaRPr>
          </a:p>
          <a:p>
            <a:pPr marL="1005840" lvl="2">
              <a:lnSpc>
                <a:spcPct val="107000"/>
              </a:lnSpc>
              <a:spcAft>
                <a:spcPts val="0"/>
              </a:spcAft>
            </a:pPr>
            <a:r>
              <a:rPr lang="en-US" kern="0" dirty="0">
                <a:solidFill>
                  <a:srgbClr val="000000"/>
                </a:solidFill>
                <a:ea typeface="Times New Roman" panose="02020603050405020304" pitchFamily="18" charset="0"/>
                <a:cs typeface="Calibri" panose="020F0502020204030204" pitchFamily="34" charset="0"/>
              </a:rPr>
              <a:t>f</a:t>
            </a:r>
            <a:r>
              <a:rPr lang="en-US" kern="0" dirty="0">
                <a:solidFill>
                  <a:srgbClr val="000000"/>
                </a:solidFill>
                <a:effectLst/>
                <a:ea typeface="Times New Roman" panose="02020603050405020304" pitchFamily="18" charset="0"/>
                <a:cs typeface="Calibri" panose="020F0502020204030204" pitchFamily="34" charset="0"/>
              </a:rPr>
              <a:t>urniture</a:t>
            </a:r>
            <a:endParaRPr lang="en-US" kern="100" dirty="0">
              <a:ea typeface="Calibri" panose="020F0502020204030204" pitchFamily="34" charset="0"/>
              <a:cs typeface="Times New Roman" panose="02020603050405020304" pitchFamily="18" charset="0"/>
            </a:endParaRPr>
          </a:p>
          <a:p>
            <a:pPr marL="1005840" lvl="2">
              <a:lnSpc>
                <a:spcPct val="107000"/>
              </a:lnSpc>
              <a:spcAft>
                <a:spcPts val="0"/>
              </a:spcAft>
            </a:pPr>
            <a:r>
              <a:rPr lang="en-US" kern="0" dirty="0">
                <a:solidFill>
                  <a:srgbClr val="000000"/>
                </a:solidFill>
                <a:effectLst/>
                <a:ea typeface="Times New Roman" panose="02020603050405020304" pitchFamily="18" charset="0"/>
                <a:cs typeface="Calibri" panose="020F0502020204030204" pitchFamily="34" charset="0"/>
              </a:rPr>
              <a:t>dues and memberships</a:t>
            </a:r>
            <a:endParaRPr lang="en-US" b="1" kern="0" dirty="0">
              <a:solidFill>
                <a:srgbClr val="000000"/>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Alumni activities</a:t>
            </a: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Donations and contributions</a:t>
            </a: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Organized fundraisers</a:t>
            </a: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Lobbying (federal, state, or local)</a:t>
            </a: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Selling and marketing costs</a:t>
            </a: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Fines and penalties</a:t>
            </a: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Entertainment/Catering/Meals/Beverages</a:t>
            </a: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Idaho sales tax</a:t>
            </a:r>
          </a:p>
          <a:p>
            <a:pPr marL="0" marR="0">
              <a:lnSpc>
                <a:spcPct val="107000"/>
              </a:lnSpc>
              <a:spcBef>
                <a:spcPts val="0"/>
              </a:spcBef>
              <a:spcAft>
                <a:spcPts val="0"/>
              </a:spcAft>
            </a:pPr>
            <a:r>
              <a:rPr lang="en-US" kern="100" dirty="0">
                <a:ea typeface="Calibri" panose="020F0502020204030204" pitchFamily="34" charset="0"/>
                <a:cs typeface="Times New Roman" panose="02020603050405020304" pitchFamily="18" charset="0"/>
              </a:rPr>
              <a:t>Flowers or gifts</a:t>
            </a:r>
          </a:p>
          <a:p>
            <a:pPr marL="0" marR="0" indent="0">
              <a:lnSpc>
                <a:spcPct val="107000"/>
              </a:lnSpc>
              <a:spcBef>
                <a:spcPts val="0"/>
              </a:spcBef>
              <a:spcAft>
                <a:spcPts val="0"/>
              </a:spcAft>
              <a:buNone/>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0214DFB-223E-5AA1-E930-8AB9360765FA}"/>
              </a:ext>
            </a:extLst>
          </p:cNvPr>
          <p:cNvSpPr txBox="1"/>
          <p:nvPr/>
        </p:nvSpPr>
        <p:spPr>
          <a:xfrm>
            <a:off x="2439194" y="1981994"/>
            <a:ext cx="17830800" cy="1107996"/>
          </a:xfrm>
          <a:prstGeom prst="rect">
            <a:avLst/>
          </a:prstGeom>
          <a:noFill/>
        </p:spPr>
        <p:txBody>
          <a:bodyPr wrap="square" rtlCol="0">
            <a:spAutoFit/>
          </a:bodyPr>
          <a:lstStyle/>
          <a:p>
            <a:r>
              <a:rPr lang="en-US" sz="3300" kern="0" dirty="0">
                <a:solidFill>
                  <a:srgbClr val="000000"/>
                </a:solidFill>
                <a:latin typeface="Franklin Gothic Book" panose="020B0503020102020204" pitchFamily="34" charset="0"/>
                <a:ea typeface="Times New Roman" panose="02020603050405020304" pitchFamily="18" charset="0"/>
                <a:cs typeface="Calibri" panose="020F0502020204030204" pitchFamily="34" charset="0"/>
              </a:rPr>
              <a:t>This</a:t>
            </a:r>
            <a:r>
              <a:rPr lang="en-US" sz="3300" kern="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 list is not exhaustive, and exceptions may apply. A web link is provided in the resources section if you </a:t>
            </a:r>
            <a:r>
              <a:rPr lang="en-US" sz="3300" kern="0" dirty="0">
                <a:solidFill>
                  <a:srgbClr val="000000"/>
                </a:solidFill>
                <a:latin typeface="Franklin Gothic Book" panose="020B0503020102020204" pitchFamily="34" charset="0"/>
                <a:ea typeface="Times New Roman" panose="02020603050405020304" pitchFamily="18" charset="0"/>
                <a:cs typeface="Calibri" panose="020F0502020204030204" pitchFamily="34" charset="0"/>
              </a:rPr>
              <a:t>need</a:t>
            </a:r>
            <a:r>
              <a:rPr lang="en-US" sz="3300" kern="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 more information.</a:t>
            </a:r>
            <a:endParaRPr lang="en-US" sz="3300" dirty="0">
              <a:latin typeface="Franklin Gothic Book" panose="020B0503020102020204" pitchFamily="34" charset="0"/>
            </a:endParaRPr>
          </a:p>
        </p:txBody>
      </p:sp>
    </p:spTree>
    <p:extLst>
      <p:ext uri="{BB962C8B-B14F-4D97-AF65-F5344CB8AC3E}">
        <p14:creationId xmlns:p14="http://schemas.microsoft.com/office/powerpoint/2010/main" val="117196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9E3D3A-A530-D6DF-FEA5-BD1DB3E60D80}"/>
              </a:ext>
            </a:extLst>
          </p:cNvPr>
          <p:cNvSpPr>
            <a:spLocks noGrp="1"/>
          </p:cNvSpPr>
          <p:nvPr>
            <p:ph type="body" sz="quarter" idx="10"/>
          </p:nvPr>
        </p:nvSpPr>
        <p:spPr>
          <a:xfrm>
            <a:off x="1318989" y="991394"/>
            <a:ext cx="15554325" cy="830997"/>
          </a:xfrm>
        </p:spPr>
        <p:txBody>
          <a:bodyPr/>
          <a:lstStyle/>
          <a:p>
            <a:r>
              <a:rPr lang="en-US" dirty="0"/>
              <a:t>Allocable</a:t>
            </a:r>
          </a:p>
        </p:txBody>
      </p:sp>
      <p:sp>
        <p:nvSpPr>
          <p:cNvPr id="5" name="Text Placeholder 4">
            <a:extLst>
              <a:ext uri="{FF2B5EF4-FFF2-40B4-BE49-F238E27FC236}">
                <a16:creationId xmlns:a16="http://schemas.microsoft.com/office/drawing/2014/main" id="{821B7626-B0A5-B6CE-A369-7A9B8067E1F9}"/>
              </a:ext>
            </a:extLst>
          </p:cNvPr>
          <p:cNvSpPr>
            <a:spLocks noGrp="1"/>
          </p:cNvSpPr>
          <p:nvPr>
            <p:ph type="body" sz="quarter" idx="12"/>
          </p:nvPr>
        </p:nvSpPr>
        <p:spPr>
          <a:xfrm>
            <a:off x="4801394" y="3124994"/>
            <a:ext cx="17602200" cy="7924800"/>
          </a:xfrm>
        </p:spPr>
        <p:txBody>
          <a:bodyPr/>
          <a:lstStyle/>
          <a:p>
            <a:r>
              <a:rPr lang="en-US" kern="0" dirty="0">
                <a:solidFill>
                  <a:srgbClr val="000000"/>
                </a:solidFill>
                <a:effectLst/>
                <a:ea typeface="Times New Roman" panose="02020603050405020304" pitchFamily="18" charset="0"/>
              </a:rPr>
              <a:t>Allocable costs</a:t>
            </a:r>
            <a:r>
              <a:rPr lang="en-US" b="1" kern="0" dirty="0">
                <a:solidFill>
                  <a:srgbClr val="000000"/>
                </a:solidFill>
                <a:effectLst/>
                <a:ea typeface="Times New Roman" panose="02020603050405020304" pitchFamily="18" charset="0"/>
              </a:rPr>
              <a:t> </a:t>
            </a:r>
            <a:r>
              <a:rPr lang="en-US" kern="0" dirty="0">
                <a:solidFill>
                  <a:srgbClr val="000000"/>
                </a:solidFill>
                <a:effectLst/>
                <a:ea typeface="Times New Roman" panose="02020603050405020304" pitchFamily="18" charset="0"/>
              </a:rPr>
              <a:t>are expenses that can be reasonably assigned to a specific project or award based on the benefit received from those costs.</a:t>
            </a:r>
            <a:r>
              <a:rPr lang="en-US" b="1" kern="0" dirty="0">
                <a:solidFill>
                  <a:srgbClr val="000000"/>
                </a:solidFill>
                <a:effectLst/>
                <a:ea typeface="Times New Roman" panose="02020603050405020304" pitchFamily="18" charset="0"/>
              </a:rPr>
              <a:t> </a:t>
            </a:r>
          </a:p>
          <a:p>
            <a:pPr marL="0" marR="0">
              <a:lnSpc>
                <a:spcPct val="107000"/>
              </a:lnSpc>
              <a:spcBef>
                <a:spcPts val="0"/>
              </a:spcBef>
              <a:spcAft>
                <a:spcPts val="800"/>
              </a:spcAft>
            </a:pPr>
            <a:r>
              <a:rPr lang="en-US" kern="0" dirty="0">
                <a:solidFill>
                  <a:srgbClr val="000000"/>
                </a:solidFill>
                <a:effectLst/>
                <a:ea typeface="Times New Roman" panose="02020603050405020304" pitchFamily="18" charset="0"/>
                <a:cs typeface="Calibri" panose="020F0502020204030204" pitchFamily="34" charset="0"/>
              </a:rPr>
              <a:t>A cost is allocable to a particular award if:</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It is incurred specifically for the award.</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It benefits multiple projects, and the cost can be distributed proportionally using reasonable methods.</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It is necessary to the overall operation and can be assigned partially to the award based on allocable principles.</a:t>
            </a:r>
            <a:endParaRPr lang="en-US"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kern="0" dirty="0">
                <a:solidFill>
                  <a:srgbClr val="000000"/>
                </a:solidFill>
                <a:ea typeface="Times New Roman" panose="02020603050405020304" pitchFamily="18" charset="0"/>
                <a:cs typeface="Calibri" panose="020F0502020204030204" pitchFamily="34" charset="0"/>
              </a:rPr>
              <a:t>S</a:t>
            </a:r>
            <a:r>
              <a:rPr lang="en-US" kern="0" dirty="0">
                <a:solidFill>
                  <a:srgbClr val="000000"/>
                </a:solidFill>
                <a:effectLst/>
                <a:ea typeface="Times New Roman" panose="02020603050405020304" pitchFamily="18" charset="0"/>
                <a:cs typeface="Calibri" panose="020F0502020204030204" pitchFamily="34" charset="0"/>
              </a:rPr>
              <a:t>ome exceptions include:</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Unallowable costs</a:t>
            </a:r>
            <a:r>
              <a:rPr lang="en-US" kern="0" dirty="0">
                <a:solidFill>
                  <a:srgbClr val="000000"/>
                </a:solidFill>
                <a:ea typeface="Times New Roman" panose="02020603050405020304" pitchFamily="18" charset="0"/>
                <a:cs typeface="Calibri" panose="020F0502020204030204" pitchFamily="34" charset="0"/>
              </a:rPr>
              <a:t> </a:t>
            </a:r>
            <a:r>
              <a:rPr lang="en-US" kern="0" dirty="0">
                <a:solidFill>
                  <a:srgbClr val="000000"/>
                </a:solidFill>
                <a:effectLst/>
                <a:ea typeface="Times New Roman" panose="02020603050405020304" pitchFamily="18" charset="0"/>
                <a:cs typeface="Calibri" panose="020F0502020204030204" pitchFamily="34" charset="0"/>
              </a:rPr>
              <a:t>cannot be allocated to sponsored program awards.</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Costs allocable to a specific award cannot be charged to other awards to address fund deficiencies or bypass legal or regulatory restrictions.</a:t>
            </a:r>
          </a:p>
        </p:txBody>
      </p:sp>
    </p:spTree>
    <p:extLst>
      <p:ext uri="{BB962C8B-B14F-4D97-AF65-F5344CB8AC3E}">
        <p14:creationId xmlns:p14="http://schemas.microsoft.com/office/powerpoint/2010/main" val="70778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9E3D3A-A530-D6DF-FEA5-BD1DB3E60D80}"/>
              </a:ext>
            </a:extLst>
          </p:cNvPr>
          <p:cNvSpPr>
            <a:spLocks noGrp="1"/>
          </p:cNvSpPr>
          <p:nvPr>
            <p:ph type="body" sz="quarter" idx="10"/>
          </p:nvPr>
        </p:nvSpPr>
        <p:spPr>
          <a:xfrm>
            <a:off x="1318989" y="991394"/>
            <a:ext cx="15554325" cy="830997"/>
          </a:xfrm>
        </p:spPr>
        <p:txBody>
          <a:bodyPr/>
          <a:lstStyle/>
          <a:p>
            <a:r>
              <a:rPr lang="en-US" dirty="0"/>
              <a:t>Allocable continued</a:t>
            </a:r>
          </a:p>
        </p:txBody>
      </p:sp>
      <p:sp>
        <p:nvSpPr>
          <p:cNvPr id="5" name="Text Placeholder 4">
            <a:extLst>
              <a:ext uri="{FF2B5EF4-FFF2-40B4-BE49-F238E27FC236}">
                <a16:creationId xmlns:a16="http://schemas.microsoft.com/office/drawing/2014/main" id="{821B7626-B0A5-B6CE-A369-7A9B8067E1F9}"/>
              </a:ext>
            </a:extLst>
          </p:cNvPr>
          <p:cNvSpPr>
            <a:spLocks noGrp="1"/>
          </p:cNvSpPr>
          <p:nvPr>
            <p:ph type="body" sz="quarter" idx="12"/>
          </p:nvPr>
        </p:nvSpPr>
        <p:spPr>
          <a:xfrm>
            <a:off x="4725194" y="3810794"/>
            <a:ext cx="13716000" cy="5410200"/>
          </a:xfrm>
        </p:spPr>
        <p:txBody>
          <a:bodyPr/>
          <a:lstStyle/>
          <a:p>
            <a:pPr marL="0" marR="0">
              <a:lnSpc>
                <a:spcPct val="107000"/>
              </a:lnSpc>
              <a:spcBef>
                <a:spcPts val="0"/>
              </a:spcBef>
              <a:spcAft>
                <a:spcPts val="800"/>
              </a:spcAft>
            </a:pPr>
            <a:r>
              <a:rPr lang="en-US" kern="0" dirty="0">
                <a:solidFill>
                  <a:srgbClr val="000000"/>
                </a:solidFill>
                <a:ea typeface="Times New Roman" panose="02020603050405020304" pitchFamily="18" charset="0"/>
                <a:cs typeface="Calibri" panose="020F0502020204030204" pitchFamily="34" charset="0"/>
              </a:rPr>
              <a:t>A</a:t>
            </a:r>
            <a:r>
              <a:rPr lang="en-US" kern="0" dirty="0">
                <a:solidFill>
                  <a:srgbClr val="000000"/>
                </a:solidFill>
                <a:effectLst/>
                <a:ea typeface="Times New Roman" panose="02020603050405020304" pitchFamily="18" charset="0"/>
                <a:cs typeface="Calibri" panose="020F0502020204030204" pitchFamily="34" charset="0"/>
              </a:rPr>
              <a:t>llocation principles to follow when allocating costs:</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If a cost benefits multiple projects or activities, it should be allocated to those projects based on the proportional benefit.</a:t>
            </a:r>
            <a:endParaRPr lang="en-US"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kern="0" dirty="0">
                <a:solidFill>
                  <a:srgbClr val="000000"/>
                </a:solidFill>
                <a:effectLst/>
                <a:ea typeface="Times New Roman" panose="02020603050405020304" pitchFamily="18" charset="0"/>
                <a:cs typeface="Calibri" panose="020F0502020204030204" pitchFamily="34" charset="0"/>
              </a:rPr>
              <a:t>If proportions cannot be determined due to the interrelationship of the work involved, costs may be consistently allocated to benefited projects on a reasonably documented basis.</a:t>
            </a:r>
            <a:endParaRPr lang="en-US" kern="100" dirty="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kern="0" dirty="0">
                <a:solidFill>
                  <a:srgbClr val="000000"/>
                </a:solidFill>
                <a:effectLst/>
                <a:ea typeface="Times New Roman" panose="02020603050405020304" pitchFamily="18" charset="0"/>
              </a:rPr>
              <a:t>Equipment or capital asset costs authorized under the award are assignable to the award during the life of the award, regardless of their future use</a:t>
            </a:r>
            <a:r>
              <a:rPr lang="en-US" kern="0" dirty="0">
                <a:solidFill>
                  <a:srgbClr val="000000"/>
                </a:solidFill>
                <a:effectLst/>
                <a:ea typeface="Times New Roman" panose="02020603050405020304" pitchFamily="18" charset="0"/>
                <a:cs typeface="Calibri" panose="020F0502020204030204" pitchFamily="34" charset="0"/>
              </a:rPr>
              <a:t>.</a:t>
            </a: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56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32CA1603-E516-174A-9509-1E83DBDD4799}"/>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57483C72-4C33-9443-8977-8CEBCB2C9714}"/>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82B94B33-03D8-BC48-823C-868F08B6DAF8}"/>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E0B0EB35-83AB-4D44-913B-273BC395BCC6}"/>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6CAD7C4B-E846-4C4A-8F8F-9B9F2277FE71}"/>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ui-template</Template>
  <TotalTime>4095</TotalTime>
  <Words>1587</Words>
  <Application>Microsoft Office PowerPoint</Application>
  <PresentationFormat>Custom</PresentationFormat>
  <Paragraphs>129</Paragraphs>
  <Slides>21</Slides>
  <Notes>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21</vt:i4>
      </vt:variant>
    </vt:vector>
  </HeadingPairs>
  <TitlesOfParts>
    <vt:vector size="39" baseType="lpstr">
      <vt:lpstr>Aptos</vt:lpstr>
      <vt:lpstr>Archivo</vt:lpstr>
      <vt:lpstr>Archivo Black</vt:lpstr>
      <vt:lpstr>Archivo Regular</vt:lpstr>
      <vt:lpstr>Arial</vt:lpstr>
      <vt:lpstr>Calibri</vt:lpstr>
      <vt:lpstr>Franklin Gothic Book</vt:lpstr>
      <vt:lpstr>Franklin Gothic Book Regular</vt:lpstr>
      <vt:lpstr>Franklin Gothic Demi</vt:lpstr>
      <vt:lpstr>Helvetica</vt:lpstr>
      <vt:lpstr>Symbol</vt:lpstr>
      <vt:lpstr>Times New Roman</vt:lpstr>
      <vt:lpstr>Wingdings</vt:lpstr>
      <vt:lpstr>Title Slides</vt:lpstr>
      <vt:lpstr>Text Slides</vt:lpstr>
      <vt:lpstr>Section Intro Slides</vt:lpstr>
      <vt:lpstr>U of I Media Slides</vt:lpstr>
      <vt:lpstr>Closing Slides</vt:lpstr>
      <vt:lpstr>Dga roundtable </vt:lpstr>
      <vt:lpstr>Osp announcements</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Questions?</vt:lpstr>
      <vt:lpstr>Demo Detailed Budget Template</vt:lpstr>
      <vt:lpstr>PowerPoint Presentation</vt:lpstr>
      <vt:lpstr>PowerPoint Presentation</vt:lpstr>
      <vt:lpstr>PowerPoint Presentation</vt:lpstr>
      <vt:lpstr>PowerPoint Presentation</vt:lpstr>
      <vt:lpstr>PowerPoint Presentation</vt:lpstr>
      <vt:lpstr>PowerPoint Presentation</vt:lpstr>
      <vt:lpstr>resources</vt:lpstr>
      <vt:lpstr>Acronyms and definitions</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Mattoon, Michele (mmattoon@uidaho.edu)</dc:creator>
  <cp:lastModifiedBy>Mattoon, Michele (mmattoon@uidaho.edu)</cp:lastModifiedBy>
  <cp:revision>4</cp:revision>
  <cp:lastPrinted>2024-07-12T23:24:57Z</cp:lastPrinted>
  <dcterms:created xsi:type="dcterms:W3CDTF">2024-01-03T19:53:18Z</dcterms:created>
  <dcterms:modified xsi:type="dcterms:W3CDTF">2024-07-24T23:55:19Z</dcterms:modified>
</cp:coreProperties>
</file>