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0" r:id="rId4"/>
    <p:sldId id="265" r:id="rId5"/>
    <p:sldId id="264" r:id="rId6"/>
    <p:sldId id="261" r:id="rId7"/>
    <p:sldId id="258" r:id="rId8"/>
    <p:sldId id="259" r:id="rId9"/>
    <p:sldId id="263" r:id="rId10"/>
    <p:sldId id="273" r:id="rId11"/>
    <p:sldId id="271" r:id="rId12"/>
    <p:sldId id="269" r:id="rId13"/>
    <p:sldId id="267" r:id="rId14"/>
    <p:sldId id="268" r:id="rId15"/>
    <p:sldId id="270" r:id="rId16"/>
    <p:sldId id="272" r:id="rId17"/>
    <p:sldId id="26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B34B9F-E40F-3B1D-6567-1DA6F9D59533}" name="Martonick, Sarah (smartonick@uidaho.edu)" initials="MS(" userId="S::smartonick@uidaho.edu::7525ce5b-b6e6-4975-8b90-372a623e15a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76E1EA-8505-44D2-8CFC-E1432977D21E}" v="21" dt="2023-01-20T16:27:57.2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9" d="100"/>
          <a:sy n="119" d="100"/>
        </p:scale>
        <p:origin x="48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onick, Sarah (smartonick@uidaho.edu)" userId="7525ce5b-b6e6-4975-8b90-372a623e15ae" providerId="ADAL" clId="{6A76E1EA-8505-44D2-8CFC-E1432977D21E}"/>
    <pc:docChg chg="undo redo custSel addSld delSld modSld sldOrd modMainMaster">
      <pc:chgData name="Martonick, Sarah (smartonick@uidaho.edu)" userId="7525ce5b-b6e6-4975-8b90-372a623e15ae" providerId="ADAL" clId="{6A76E1EA-8505-44D2-8CFC-E1432977D21E}" dt="2023-01-20T17:33:52.824" v="6115" actId="20577"/>
      <pc:docMkLst>
        <pc:docMk/>
      </pc:docMkLst>
      <pc:sldChg chg="modSp mod setBg">
        <pc:chgData name="Martonick, Sarah (smartonick@uidaho.edu)" userId="7525ce5b-b6e6-4975-8b90-372a623e15ae" providerId="ADAL" clId="{6A76E1EA-8505-44D2-8CFC-E1432977D21E}" dt="2023-01-17T17:14:25.839" v="1838" actId="20577"/>
        <pc:sldMkLst>
          <pc:docMk/>
          <pc:sldMk cId="990381846" sldId="256"/>
        </pc:sldMkLst>
        <pc:spChg chg="mod">
          <ac:chgData name="Martonick, Sarah (smartonick@uidaho.edu)" userId="7525ce5b-b6e6-4975-8b90-372a623e15ae" providerId="ADAL" clId="{6A76E1EA-8505-44D2-8CFC-E1432977D21E}" dt="2023-01-17T17:14:25.839" v="1838" actId="20577"/>
          <ac:spMkLst>
            <pc:docMk/>
            <pc:sldMk cId="990381846" sldId="256"/>
            <ac:spMk id="2" creationId="{C988ED3C-615E-83C8-CA47-D94770790FA0}"/>
          </ac:spMkLst>
        </pc:spChg>
      </pc:sldChg>
      <pc:sldChg chg="modSp mod">
        <pc:chgData name="Martonick, Sarah (smartonick@uidaho.edu)" userId="7525ce5b-b6e6-4975-8b90-372a623e15ae" providerId="ADAL" clId="{6A76E1EA-8505-44D2-8CFC-E1432977D21E}" dt="2023-01-20T17:31:06.449" v="6106" actId="20577"/>
        <pc:sldMkLst>
          <pc:docMk/>
          <pc:sldMk cId="286625325" sldId="257"/>
        </pc:sldMkLst>
        <pc:spChg chg="mod">
          <ac:chgData name="Martonick, Sarah (smartonick@uidaho.edu)" userId="7525ce5b-b6e6-4975-8b90-372a623e15ae" providerId="ADAL" clId="{6A76E1EA-8505-44D2-8CFC-E1432977D21E}" dt="2023-01-20T17:31:06.449" v="6106" actId="20577"/>
          <ac:spMkLst>
            <pc:docMk/>
            <pc:sldMk cId="286625325" sldId="257"/>
            <ac:spMk id="3" creationId="{FDD3280B-75C5-ADCD-BC12-59538F887421}"/>
          </ac:spMkLst>
        </pc:spChg>
      </pc:sldChg>
      <pc:sldChg chg="modSp mod">
        <pc:chgData name="Martonick, Sarah (smartonick@uidaho.edu)" userId="7525ce5b-b6e6-4975-8b90-372a623e15ae" providerId="ADAL" clId="{6A76E1EA-8505-44D2-8CFC-E1432977D21E}" dt="2023-01-12T00:33:38.348" v="1619" actId="179"/>
        <pc:sldMkLst>
          <pc:docMk/>
          <pc:sldMk cId="1284036520" sldId="258"/>
        </pc:sldMkLst>
        <pc:spChg chg="mod">
          <ac:chgData name="Martonick, Sarah (smartonick@uidaho.edu)" userId="7525ce5b-b6e6-4975-8b90-372a623e15ae" providerId="ADAL" clId="{6A76E1EA-8505-44D2-8CFC-E1432977D21E}" dt="2023-01-12T00:33:38.348" v="1619" actId="179"/>
          <ac:spMkLst>
            <pc:docMk/>
            <pc:sldMk cId="1284036520" sldId="258"/>
            <ac:spMk id="3" creationId="{6C4E4CFA-C84D-A574-C72F-CAFA7337C1D5}"/>
          </ac:spMkLst>
        </pc:spChg>
      </pc:sldChg>
      <pc:sldChg chg="modSp new mod">
        <pc:chgData name="Martonick, Sarah (smartonick@uidaho.edu)" userId="7525ce5b-b6e6-4975-8b90-372a623e15ae" providerId="ADAL" clId="{6A76E1EA-8505-44D2-8CFC-E1432977D21E}" dt="2023-01-17T17:15:20.860" v="1855" actId="20577"/>
        <pc:sldMkLst>
          <pc:docMk/>
          <pc:sldMk cId="2756485198" sldId="259"/>
        </pc:sldMkLst>
        <pc:spChg chg="mod">
          <ac:chgData name="Martonick, Sarah (smartonick@uidaho.edu)" userId="7525ce5b-b6e6-4975-8b90-372a623e15ae" providerId="ADAL" clId="{6A76E1EA-8505-44D2-8CFC-E1432977D21E}" dt="2023-01-11T22:27:01.137" v="216" actId="20577"/>
          <ac:spMkLst>
            <pc:docMk/>
            <pc:sldMk cId="2756485198" sldId="259"/>
            <ac:spMk id="2" creationId="{8172C1F3-FC64-98C9-15FE-D42E1E1B1A70}"/>
          </ac:spMkLst>
        </pc:spChg>
        <pc:spChg chg="mod">
          <ac:chgData name="Martonick, Sarah (smartonick@uidaho.edu)" userId="7525ce5b-b6e6-4975-8b90-372a623e15ae" providerId="ADAL" clId="{6A76E1EA-8505-44D2-8CFC-E1432977D21E}" dt="2023-01-17T17:15:20.860" v="1855" actId="20577"/>
          <ac:spMkLst>
            <pc:docMk/>
            <pc:sldMk cId="2756485198" sldId="259"/>
            <ac:spMk id="3" creationId="{EE0C8565-5839-9030-2A6B-CDAC27084AC5}"/>
          </ac:spMkLst>
        </pc:spChg>
      </pc:sldChg>
      <pc:sldChg chg="modSp new mod ord">
        <pc:chgData name="Martonick, Sarah (smartonick@uidaho.edu)" userId="7525ce5b-b6e6-4975-8b90-372a623e15ae" providerId="ADAL" clId="{6A76E1EA-8505-44D2-8CFC-E1432977D21E}" dt="2023-01-17T19:16:25.288" v="4988"/>
        <pc:sldMkLst>
          <pc:docMk/>
          <pc:sldMk cId="61420488" sldId="260"/>
        </pc:sldMkLst>
        <pc:spChg chg="mod">
          <ac:chgData name="Martonick, Sarah (smartonick@uidaho.edu)" userId="7525ce5b-b6e6-4975-8b90-372a623e15ae" providerId="ADAL" clId="{6A76E1EA-8505-44D2-8CFC-E1432977D21E}" dt="2023-01-17T18:09:30.758" v="2391" actId="20577"/>
          <ac:spMkLst>
            <pc:docMk/>
            <pc:sldMk cId="61420488" sldId="260"/>
            <ac:spMk id="2" creationId="{104DCD7C-CE11-A012-9E0F-62075FC3D95D}"/>
          </ac:spMkLst>
        </pc:spChg>
        <pc:spChg chg="mod">
          <ac:chgData name="Martonick, Sarah (smartonick@uidaho.edu)" userId="7525ce5b-b6e6-4975-8b90-372a623e15ae" providerId="ADAL" clId="{6A76E1EA-8505-44D2-8CFC-E1432977D21E}" dt="2023-01-17T18:22:02.379" v="3101" actId="20577"/>
          <ac:spMkLst>
            <pc:docMk/>
            <pc:sldMk cId="61420488" sldId="260"/>
            <ac:spMk id="3" creationId="{F0386FAF-F26F-6FBF-23AE-AD1F2ED28BA1}"/>
          </ac:spMkLst>
        </pc:spChg>
      </pc:sldChg>
      <pc:sldChg chg="modSp new mod ord addCm delCm modCm">
        <pc:chgData name="Martonick, Sarah (smartonick@uidaho.edu)" userId="7525ce5b-b6e6-4975-8b90-372a623e15ae" providerId="ADAL" clId="{6A76E1EA-8505-44D2-8CFC-E1432977D21E}" dt="2023-01-20T16:28:28.491" v="6084" actId="20577"/>
        <pc:sldMkLst>
          <pc:docMk/>
          <pc:sldMk cId="482481162" sldId="261"/>
        </pc:sldMkLst>
        <pc:spChg chg="mod">
          <ac:chgData name="Martonick, Sarah (smartonick@uidaho.edu)" userId="7525ce5b-b6e6-4975-8b90-372a623e15ae" providerId="ADAL" clId="{6A76E1EA-8505-44D2-8CFC-E1432977D21E}" dt="2023-01-17T17:22:27.232" v="2367" actId="20577"/>
          <ac:spMkLst>
            <pc:docMk/>
            <pc:sldMk cId="482481162" sldId="261"/>
            <ac:spMk id="2" creationId="{3E66906A-A424-4C36-73BD-C3EF02369F79}"/>
          </ac:spMkLst>
        </pc:spChg>
        <pc:spChg chg="mod">
          <ac:chgData name="Martonick, Sarah (smartonick@uidaho.edu)" userId="7525ce5b-b6e6-4975-8b90-372a623e15ae" providerId="ADAL" clId="{6A76E1EA-8505-44D2-8CFC-E1432977D21E}" dt="2023-01-20T16:28:28.491" v="6084" actId="20577"/>
          <ac:spMkLst>
            <pc:docMk/>
            <pc:sldMk cId="482481162" sldId="261"/>
            <ac:spMk id="3" creationId="{3A894DA5-EA9C-2AA4-D59B-B80099B9131A}"/>
          </ac:spMkLst>
        </pc:spChg>
        <pc:extLst>
          <p:ext xmlns:p="http://schemas.openxmlformats.org/presentationml/2006/main" uri="{D6D511B9-2390-475A-947B-AFAB55BFBCF1}">
            <pc226:cmChg xmlns:pc226="http://schemas.microsoft.com/office/powerpoint/2022/06/main/command" chg="del mod">
              <pc226:chgData name="Martonick, Sarah (smartonick@uidaho.edu)" userId="7525ce5b-b6e6-4975-8b90-372a623e15ae" providerId="ADAL" clId="{6A76E1EA-8505-44D2-8CFC-E1432977D21E}" dt="2023-01-20T16:28:00.731" v="6059"/>
              <pc2:cmMkLst xmlns:pc2="http://schemas.microsoft.com/office/powerpoint/2019/9/main/command">
                <pc:docMk/>
                <pc:sldMk cId="482481162" sldId="261"/>
                <pc2:cmMk id="{4509B398-6FDA-46BA-B533-A1D0E58478D5}"/>
              </pc2:cmMkLst>
            </pc226:cmChg>
          </p:ext>
        </pc:extLst>
      </pc:sldChg>
      <pc:sldChg chg="modSp new mod">
        <pc:chgData name="Martonick, Sarah (smartonick@uidaho.edu)" userId="7525ce5b-b6e6-4975-8b90-372a623e15ae" providerId="ADAL" clId="{6A76E1EA-8505-44D2-8CFC-E1432977D21E}" dt="2023-01-17T18:17:07.766" v="2886" actId="20577"/>
        <pc:sldMkLst>
          <pc:docMk/>
          <pc:sldMk cId="2496361734" sldId="262"/>
        </pc:sldMkLst>
        <pc:spChg chg="mod">
          <ac:chgData name="Martonick, Sarah (smartonick@uidaho.edu)" userId="7525ce5b-b6e6-4975-8b90-372a623e15ae" providerId="ADAL" clId="{6A76E1EA-8505-44D2-8CFC-E1432977D21E}" dt="2023-01-17T18:17:07.766" v="2886" actId="20577"/>
          <ac:spMkLst>
            <pc:docMk/>
            <pc:sldMk cId="2496361734" sldId="262"/>
            <ac:spMk id="2" creationId="{42C4607C-8D80-B504-991A-3B602E8D6B38}"/>
          </ac:spMkLst>
        </pc:spChg>
        <pc:spChg chg="mod">
          <ac:chgData name="Martonick, Sarah (smartonick@uidaho.edu)" userId="7525ce5b-b6e6-4975-8b90-372a623e15ae" providerId="ADAL" clId="{6A76E1EA-8505-44D2-8CFC-E1432977D21E}" dt="2023-01-17T17:48:41.896" v="2371" actId="27636"/>
          <ac:spMkLst>
            <pc:docMk/>
            <pc:sldMk cId="2496361734" sldId="262"/>
            <ac:spMk id="3" creationId="{B79A101A-FC34-9114-7BD1-B978C53C2D5F}"/>
          </ac:spMkLst>
        </pc:spChg>
      </pc:sldChg>
      <pc:sldChg chg="modSp new mod">
        <pc:chgData name="Martonick, Sarah (smartonick@uidaho.edu)" userId="7525ce5b-b6e6-4975-8b90-372a623e15ae" providerId="ADAL" clId="{6A76E1EA-8505-44D2-8CFC-E1432977D21E}" dt="2023-01-12T00:35:01.244" v="1835" actId="20577"/>
        <pc:sldMkLst>
          <pc:docMk/>
          <pc:sldMk cId="1110925086" sldId="263"/>
        </pc:sldMkLst>
        <pc:spChg chg="mod">
          <ac:chgData name="Martonick, Sarah (smartonick@uidaho.edu)" userId="7525ce5b-b6e6-4975-8b90-372a623e15ae" providerId="ADAL" clId="{6A76E1EA-8505-44D2-8CFC-E1432977D21E}" dt="2023-01-11T22:32:22.532" v="1306" actId="20577"/>
          <ac:spMkLst>
            <pc:docMk/>
            <pc:sldMk cId="1110925086" sldId="263"/>
            <ac:spMk id="2" creationId="{D860273F-B28E-96EE-3C46-D5065685EE53}"/>
          </ac:spMkLst>
        </pc:spChg>
        <pc:spChg chg="mod">
          <ac:chgData name="Martonick, Sarah (smartonick@uidaho.edu)" userId="7525ce5b-b6e6-4975-8b90-372a623e15ae" providerId="ADAL" clId="{6A76E1EA-8505-44D2-8CFC-E1432977D21E}" dt="2023-01-12T00:35:01.244" v="1835" actId="20577"/>
          <ac:spMkLst>
            <pc:docMk/>
            <pc:sldMk cId="1110925086" sldId="263"/>
            <ac:spMk id="3" creationId="{31E041AB-C5EE-B927-A607-3881B6263EE1}"/>
          </ac:spMkLst>
        </pc:spChg>
      </pc:sldChg>
      <pc:sldChg chg="modSp add mod ord">
        <pc:chgData name="Martonick, Sarah (smartonick@uidaho.edu)" userId="7525ce5b-b6e6-4975-8b90-372a623e15ae" providerId="ADAL" clId="{6A76E1EA-8505-44D2-8CFC-E1432977D21E}" dt="2023-01-17T19:16:41.679" v="4992"/>
        <pc:sldMkLst>
          <pc:docMk/>
          <pc:sldMk cId="3931522790" sldId="264"/>
        </pc:sldMkLst>
        <pc:spChg chg="mod">
          <ac:chgData name="Martonick, Sarah (smartonick@uidaho.edu)" userId="7525ce5b-b6e6-4975-8b90-372a623e15ae" providerId="ADAL" clId="{6A76E1EA-8505-44D2-8CFC-E1432977D21E}" dt="2023-01-17T18:57:57.430" v="4180" actId="20577"/>
          <ac:spMkLst>
            <pc:docMk/>
            <pc:sldMk cId="3931522790" sldId="264"/>
            <ac:spMk id="2" creationId="{104DCD7C-CE11-A012-9E0F-62075FC3D95D}"/>
          </ac:spMkLst>
        </pc:spChg>
        <pc:spChg chg="mod">
          <ac:chgData name="Martonick, Sarah (smartonick@uidaho.edu)" userId="7525ce5b-b6e6-4975-8b90-372a623e15ae" providerId="ADAL" clId="{6A76E1EA-8505-44D2-8CFC-E1432977D21E}" dt="2023-01-17T19:01:26.022" v="4296"/>
          <ac:spMkLst>
            <pc:docMk/>
            <pc:sldMk cId="3931522790" sldId="264"/>
            <ac:spMk id="3" creationId="{F0386FAF-F26F-6FBF-23AE-AD1F2ED28BA1}"/>
          </ac:spMkLst>
        </pc:spChg>
      </pc:sldChg>
      <pc:sldChg chg="modSp add mod ord">
        <pc:chgData name="Martonick, Sarah (smartonick@uidaho.edu)" userId="7525ce5b-b6e6-4975-8b90-372a623e15ae" providerId="ADAL" clId="{6A76E1EA-8505-44D2-8CFC-E1432977D21E}" dt="2023-01-17T19:16:18.528" v="4986"/>
        <pc:sldMkLst>
          <pc:docMk/>
          <pc:sldMk cId="3468621914" sldId="265"/>
        </pc:sldMkLst>
        <pc:spChg chg="mod">
          <ac:chgData name="Martonick, Sarah (smartonick@uidaho.edu)" userId="7525ce5b-b6e6-4975-8b90-372a623e15ae" providerId="ADAL" clId="{6A76E1EA-8505-44D2-8CFC-E1432977D21E}" dt="2023-01-17T18:12:01.548" v="2763" actId="20577"/>
          <ac:spMkLst>
            <pc:docMk/>
            <pc:sldMk cId="3468621914" sldId="265"/>
            <ac:spMk id="2" creationId="{104DCD7C-CE11-A012-9E0F-62075FC3D95D}"/>
          </ac:spMkLst>
        </pc:spChg>
        <pc:spChg chg="mod">
          <ac:chgData name="Martonick, Sarah (smartonick@uidaho.edu)" userId="7525ce5b-b6e6-4975-8b90-372a623e15ae" providerId="ADAL" clId="{6A76E1EA-8505-44D2-8CFC-E1432977D21E}" dt="2023-01-17T18:13:18.565" v="2773" actId="113"/>
          <ac:spMkLst>
            <pc:docMk/>
            <pc:sldMk cId="3468621914" sldId="265"/>
            <ac:spMk id="3" creationId="{F0386FAF-F26F-6FBF-23AE-AD1F2ED28BA1}"/>
          </ac:spMkLst>
        </pc:spChg>
        <pc:spChg chg="mod">
          <ac:chgData name="Martonick, Sarah (smartonick@uidaho.edu)" userId="7525ce5b-b6e6-4975-8b90-372a623e15ae" providerId="ADAL" clId="{6A76E1EA-8505-44D2-8CFC-E1432977D21E}" dt="2023-01-17T18:12:58.441" v="2772" actId="1076"/>
          <ac:spMkLst>
            <pc:docMk/>
            <pc:sldMk cId="3468621914" sldId="265"/>
            <ac:spMk id="4" creationId="{FA03C7BE-8DB1-557A-30F5-20337F783EA7}"/>
          </ac:spMkLst>
        </pc:spChg>
      </pc:sldChg>
      <pc:sldChg chg="modSp add del mod">
        <pc:chgData name="Martonick, Sarah (smartonick@uidaho.edu)" userId="7525ce5b-b6e6-4975-8b90-372a623e15ae" providerId="ADAL" clId="{6A76E1EA-8505-44D2-8CFC-E1432977D21E}" dt="2023-01-17T19:02:56.784" v="4309" actId="2696"/>
        <pc:sldMkLst>
          <pc:docMk/>
          <pc:sldMk cId="2740068225" sldId="266"/>
        </pc:sldMkLst>
        <pc:spChg chg="mod">
          <ac:chgData name="Martonick, Sarah (smartonick@uidaho.edu)" userId="7525ce5b-b6e6-4975-8b90-372a623e15ae" providerId="ADAL" clId="{6A76E1EA-8505-44D2-8CFC-E1432977D21E}" dt="2023-01-17T18:17:19.768" v="2889" actId="20577"/>
          <ac:spMkLst>
            <pc:docMk/>
            <pc:sldMk cId="2740068225" sldId="266"/>
            <ac:spMk id="2" creationId="{42C4607C-8D80-B504-991A-3B602E8D6B38}"/>
          </ac:spMkLst>
        </pc:spChg>
        <pc:spChg chg="mod">
          <ac:chgData name="Martonick, Sarah (smartonick@uidaho.edu)" userId="7525ce5b-b6e6-4975-8b90-372a623e15ae" providerId="ADAL" clId="{6A76E1EA-8505-44D2-8CFC-E1432977D21E}" dt="2023-01-17T18:17:23.865" v="2891" actId="27636"/>
          <ac:spMkLst>
            <pc:docMk/>
            <pc:sldMk cId="2740068225" sldId="266"/>
            <ac:spMk id="3" creationId="{B79A101A-FC34-9114-7BD1-B978C53C2D5F}"/>
          </ac:spMkLst>
        </pc:spChg>
      </pc:sldChg>
      <pc:sldChg chg="modSp new mod ord">
        <pc:chgData name="Martonick, Sarah (smartonick@uidaho.edu)" userId="7525ce5b-b6e6-4975-8b90-372a623e15ae" providerId="ADAL" clId="{6A76E1EA-8505-44D2-8CFC-E1432977D21E}" dt="2023-01-17T18:35:53.914" v="3551" actId="6549"/>
        <pc:sldMkLst>
          <pc:docMk/>
          <pc:sldMk cId="2779650117" sldId="267"/>
        </pc:sldMkLst>
        <pc:spChg chg="mod">
          <ac:chgData name="Martonick, Sarah (smartonick@uidaho.edu)" userId="7525ce5b-b6e6-4975-8b90-372a623e15ae" providerId="ADAL" clId="{6A76E1EA-8505-44D2-8CFC-E1432977D21E}" dt="2023-01-17T18:35:53.914" v="3551" actId="6549"/>
          <ac:spMkLst>
            <pc:docMk/>
            <pc:sldMk cId="2779650117" sldId="267"/>
            <ac:spMk id="2" creationId="{07279B31-1927-09F2-8D91-B8B779CF9DDC}"/>
          </ac:spMkLst>
        </pc:spChg>
        <pc:spChg chg="mod">
          <ac:chgData name="Martonick, Sarah (smartonick@uidaho.edu)" userId="7525ce5b-b6e6-4975-8b90-372a623e15ae" providerId="ADAL" clId="{6A76E1EA-8505-44D2-8CFC-E1432977D21E}" dt="2023-01-17T18:33:40.612" v="3529" actId="113"/>
          <ac:spMkLst>
            <pc:docMk/>
            <pc:sldMk cId="2779650117" sldId="267"/>
            <ac:spMk id="3" creationId="{019BC17A-FDBA-E195-CE51-C61D82ADED6D}"/>
          </ac:spMkLst>
        </pc:spChg>
      </pc:sldChg>
      <pc:sldChg chg="addSp delSp modSp add mod">
        <pc:chgData name="Martonick, Sarah (smartonick@uidaho.edu)" userId="7525ce5b-b6e6-4975-8b90-372a623e15ae" providerId="ADAL" clId="{6A76E1EA-8505-44D2-8CFC-E1432977D21E}" dt="2023-01-17T19:02:38.187" v="4308" actId="14100"/>
        <pc:sldMkLst>
          <pc:docMk/>
          <pc:sldMk cId="2542908788" sldId="268"/>
        </pc:sldMkLst>
        <pc:spChg chg="mod">
          <ac:chgData name="Martonick, Sarah (smartonick@uidaho.edu)" userId="7525ce5b-b6e6-4975-8b90-372a623e15ae" providerId="ADAL" clId="{6A76E1EA-8505-44D2-8CFC-E1432977D21E}" dt="2023-01-17T19:02:38.187" v="4308" actId="14100"/>
          <ac:spMkLst>
            <pc:docMk/>
            <pc:sldMk cId="2542908788" sldId="268"/>
            <ac:spMk id="2" creationId="{07279B31-1927-09F2-8D91-B8B779CF9DDC}"/>
          </ac:spMkLst>
        </pc:spChg>
        <pc:spChg chg="add del mod">
          <ac:chgData name="Martonick, Sarah (smartonick@uidaho.edu)" userId="7525ce5b-b6e6-4975-8b90-372a623e15ae" providerId="ADAL" clId="{6A76E1EA-8505-44D2-8CFC-E1432977D21E}" dt="2023-01-17T18:34:01.547" v="3530" actId="15"/>
          <ac:spMkLst>
            <pc:docMk/>
            <pc:sldMk cId="2542908788" sldId="268"/>
            <ac:spMk id="3" creationId="{019BC17A-FDBA-E195-CE51-C61D82ADED6D}"/>
          </ac:spMkLst>
        </pc:spChg>
        <pc:spChg chg="add del">
          <ac:chgData name="Martonick, Sarah (smartonick@uidaho.edu)" userId="7525ce5b-b6e6-4975-8b90-372a623e15ae" providerId="ADAL" clId="{6A76E1EA-8505-44D2-8CFC-E1432977D21E}" dt="2023-01-17T18:24:56.712" v="3173"/>
          <ac:spMkLst>
            <pc:docMk/>
            <pc:sldMk cId="2542908788" sldId="268"/>
            <ac:spMk id="5" creationId="{37E9975D-F5B6-97CD-2614-9B92C04A5742}"/>
          </ac:spMkLst>
        </pc:spChg>
        <pc:spChg chg="add del mod">
          <ac:chgData name="Martonick, Sarah (smartonick@uidaho.edu)" userId="7525ce5b-b6e6-4975-8b90-372a623e15ae" providerId="ADAL" clId="{6A76E1EA-8505-44D2-8CFC-E1432977D21E}" dt="2023-01-17T18:25:05.249" v="3179"/>
          <ac:spMkLst>
            <pc:docMk/>
            <pc:sldMk cId="2542908788" sldId="268"/>
            <ac:spMk id="6" creationId="{9B579220-C467-1E78-A99D-FA1CF1B6FACB}"/>
          </ac:spMkLst>
        </pc:spChg>
      </pc:sldChg>
      <pc:sldChg chg="modSp new mod ord">
        <pc:chgData name="Martonick, Sarah (smartonick@uidaho.edu)" userId="7525ce5b-b6e6-4975-8b90-372a623e15ae" providerId="ADAL" clId="{6A76E1EA-8505-44D2-8CFC-E1432977D21E}" dt="2023-01-17T18:34:49.160" v="3550" actId="20577"/>
        <pc:sldMkLst>
          <pc:docMk/>
          <pc:sldMk cId="2724558668" sldId="269"/>
        </pc:sldMkLst>
        <pc:spChg chg="mod">
          <ac:chgData name="Martonick, Sarah (smartonick@uidaho.edu)" userId="7525ce5b-b6e6-4975-8b90-372a623e15ae" providerId="ADAL" clId="{6A76E1EA-8505-44D2-8CFC-E1432977D21E}" dt="2023-01-17T18:29:07.820" v="3319" actId="20577"/>
          <ac:spMkLst>
            <pc:docMk/>
            <pc:sldMk cId="2724558668" sldId="269"/>
            <ac:spMk id="2" creationId="{5642C352-57C2-B39F-BD07-F1DEA7A06C3B}"/>
          </ac:spMkLst>
        </pc:spChg>
        <pc:spChg chg="mod">
          <ac:chgData name="Martonick, Sarah (smartonick@uidaho.edu)" userId="7525ce5b-b6e6-4975-8b90-372a623e15ae" providerId="ADAL" clId="{6A76E1EA-8505-44D2-8CFC-E1432977D21E}" dt="2023-01-17T18:34:49.160" v="3550" actId="20577"/>
          <ac:spMkLst>
            <pc:docMk/>
            <pc:sldMk cId="2724558668" sldId="269"/>
            <ac:spMk id="3" creationId="{DB936A0D-0965-1DF2-40EB-A352D567D70A}"/>
          </ac:spMkLst>
        </pc:spChg>
      </pc:sldChg>
      <pc:sldChg chg="modSp new mod">
        <pc:chgData name="Martonick, Sarah (smartonick@uidaho.edu)" userId="7525ce5b-b6e6-4975-8b90-372a623e15ae" providerId="ADAL" clId="{6A76E1EA-8505-44D2-8CFC-E1432977D21E}" dt="2023-01-17T18:36:45.484" v="3588" actId="5793"/>
        <pc:sldMkLst>
          <pc:docMk/>
          <pc:sldMk cId="1319757487" sldId="270"/>
        </pc:sldMkLst>
        <pc:spChg chg="mod">
          <ac:chgData name="Martonick, Sarah (smartonick@uidaho.edu)" userId="7525ce5b-b6e6-4975-8b90-372a623e15ae" providerId="ADAL" clId="{6A76E1EA-8505-44D2-8CFC-E1432977D21E}" dt="2023-01-17T18:36:34.075" v="3585" actId="20577"/>
          <ac:spMkLst>
            <pc:docMk/>
            <pc:sldMk cId="1319757487" sldId="270"/>
            <ac:spMk id="2" creationId="{0442DD94-C871-6B1E-7854-2AAED2F63242}"/>
          </ac:spMkLst>
        </pc:spChg>
        <pc:spChg chg="mod">
          <ac:chgData name="Martonick, Sarah (smartonick@uidaho.edu)" userId="7525ce5b-b6e6-4975-8b90-372a623e15ae" providerId="ADAL" clId="{6A76E1EA-8505-44D2-8CFC-E1432977D21E}" dt="2023-01-17T18:36:45.484" v="3588" actId="5793"/>
          <ac:spMkLst>
            <pc:docMk/>
            <pc:sldMk cId="1319757487" sldId="270"/>
            <ac:spMk id="3" creationId="{619D5E7C-4121-99E2-B092-D6D46AD03318}"/>
          </ac:spMkLst>
        </pc:spChg>
      </pc:sldChg>
      <pc:sldChg chg="modSp new mod">
        <pc:chgData name="Martonick, Sarah (smartonick@uidaho.edu)" userId="7525ce5b-b6e6-4975-8b90-372a623e15ae" providerId="ADAL" clId="{6A76E1EA-8505-44D2-8CFC-E1432977D21E}" dt="2023-01-17T19:02:03.149" v="4307" actId="20577"/>
        <pc:sldMkLst>
          <pc:docMk/>
          <pc:sldMk cId="126300428" sldId="271"/>
        </pc:sldMkLst>
        <pc:spChg chg="mod">
          <ac:chgData name="Martonick, Sarah (smartonick@uidaho.edu)" userId="7525ce5b-b6e6-4975-8b90-372a623e15ae" providerId="ADAL" clId="{6A76E1EA-8505-44D2-8CFC-E1432977D21E}" dt="2023-01-17T19:02:03.149" v="4307" actId="20577"/>
          <ac:spMkLst>
            <pc:docMk/>
            <pc:sldMk cId="126300428" sldId="271"/>
            <ac:spMk id="2" creationId="{1AAF7527-0C81-BFE3-F90A-53DEF7719FF4}"/>
          </ac:spMkLst>
        </pc:spChg>
        <pc:spChg chg="mod">
          <ac:chgData name="Martonick, Sarah (smartonick@uidaho.edu)" userId="7525ce5b-b6e6-4975-8b90-372a623e15ae" providerId="ADAL" clId="{6A76E1EA-8505-44D2-8CFC-E1432977D21E}" dt="2023-01-17T19:00:55.593" v="4253"/>
          <ac:spMkLst>
            <pc:docMk/>
            <pc:sldMk cId="126300428" sldId="271"/>
            <ac:spMk id="3" creationId="{12968ADC-D5D2-D44B-5AAA-BEF25106E428}"/>
          </ac:spMkLst>
        </pc:spChg>
      </pc:sldChg>
      <pc:sldChg chg="modSp new mod">
        <pc:chgData name="Martonick, Sarah (smartonick@uidaho.edu)" userId="7525ce5b-b6e6-4975-8b90-372a623e15ae" providerId="ADAL" clId="{6A76E1EA-8505-44D2-8CFC-E1432977D21E}" dt="2023-01-20T17:33:52.824" v="6115" actId="20577"/>
        <pc:sldMkLst>
          <pc:docMk/>
          <pc:sldMk cId="551562381" sldId="272"/>
        </pc:sldMkLst>
        <pc:spChg chg="mod">
          <ac:chgData name="Martonick, Sarah (smartonick@uidaho.edu)" userId="7525ce5b-b6e6-4975-8b90-372a623e15ae" providerId="ADAL" clId="{6A76E1EA-8505-44D2-8CFC-E1432977D21E}" dt="2023-01-17T19:11:12.721" v="4340" actId="20577"/>
          <ac:spMkLst>
            <pc:docMk/>
            <pc:sldMk cId="551562381" sldId="272"/>
            <ac:spMk id="2" creationId="{C0A46ED0-016F-B161-02F3-4D851757C716}"/>
          </ac:spMkLst>
        </pc:spChg>
        <pc:spChg chg="mod">
          <ac:chgData name="Martonick, Sarah (smartonick@uidaho.edu)" userId="7525ce5b-b6e6-4975-8b90-372a623e15ae" providerId="ADAL" clId="{6A76E1EA-8505-44D2-8CFC-E1432977D21E}" dt="2023-01-20T17:33:52.824" v="6115" actId="20577"/>
          <ac:spMkLst>
            <pc:docMk/>
            <pc:sldMk cId="551562381" sldId="272"/>
            <ac:spMk id="3" creationId="{CBD29B33-5B88-07E3-9764-84AD84DBCA59}"/>
          </ac:spMkLst>
        </pc:spChg>
      </pc:sldChg>
      <pc:sldChg chg="modSp new mod ord">
        <pc:chgData name="Martonick, Sarah (smartonick@uidaho.edu)" userId="7525ce5b-b6e6-4975-8b90-372a623e15ae" providerId="ADAL" clId="{6A76E1EA-8505-44D2-8CFC-E1432977D21E}" dt="2023-01-17T19:23:00.063" v="6050" actId="20577"/>
        <pc:sldMkLst>
          <pc:docMk/>
          <pc:sldMk cId="609055429" sldId="273"/>
        </pc:sldMkLst>
        <pc:spChg chg="mod">
          <ac:chgData name="Martonick, Sarah (smartonick@uidaho.edu)" userId="7525ce5b-b6e6-4975-8b90-372a623e15ae" providerId="ADAL" clId="{6A76E1EA-8505-44D2-8CFC-E1432977D21E}" dt="2023-01-17T19:18:11.712" v="5072" actId="20577"/>
          <ac:spMkLst>
            <pc:docMk/>
            <pc:sldMk cId="609055429" sldId="273"/>
            <ac:spMk id="2" creationId="{076B0EC0-92AE-0237-64BA-B8B949A55A3D}"/>
          </ac:spMkLst>
        </pc:spChg>
        <pc:spChg chg="mod">
          <ac:chgData name="Martonick, Sarah (smartonick@uidaho.edu)" userId="7525ce5b-b6e6-4975-8b90-372a623e15ae" providerId="ADAL" clId="{6A76E1EA-8505-44D2-8CFC-E1432977D21E}" dt="2023-01-17T19:23:00.063" v="6050" actId="20577"/>
          <ac:spMkLst>
            <pc:docMk/>
            <pc:sldMk cId="609055429" sldId="273"/>
            <ac:spMk id="3" creationId="{F672AC3E-9063-5EB1-6B58-E5AFC0CFCA49}"/>
          </ac:spMkLst>
        </pc:spChg>
      </pc:sldChg>
      <pc:sldMasterChg chg="setBg modSldLayout">
        <pc:chgData name="Martonick, Sarah (smartonick@uidaho.edu)" userId="7525ce5b-b6e6-4975-8b90-372a623e15ae" providerId="ADAL" clId="{6A76E1EA-8505-44D2-8CFC-E1432977D21E}" dt="2023-01-11T22:50:51.923" v="1609"/>
        <pc:sldMasterMkLst>
          <pc:docMk/>
          <pc:sldMasterMk cId="498445486" sldId="2147483648"/>
        </pc:sldMasterMkLst>
        <pc:sldLayoutChg chg="setBg">
          <pc:chgData name="Martonick, Sarah (smartonick@uidaho.edu)" userId="7525ce5b-b6e6-4975-8b90-372a623e15ae" providerId="ADAL" clId="{6A76E1EA-8505-44D2-8CFC-E1432977D21E}" dt="2023-01-11T22:50:51.923" v="1609"/>
          <pc:sldLayoutMkLst>
            <pc:docMk/>
            <pc:sldMasterMk cId="498445486" sldId="2147483648"/>
            <pc:sldLayoutMk cId="111254234" sldId="2147483649"/>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3045693083" sldId="2147483650"/>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2456893848" sldId="2147483651"/>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1391755877" sldId="2147483652"/>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1967526661" sldId="2147483653"/>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1126763127" sldId="2147483654"/>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4180298268" sldId="2147483655"/>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3191691580" sldId="2147483656"/>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1896985116" sldId="2147483657"/>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1906710178" sldId="2147483658"/>
          </pc:sldLayoutMkLst>
        </pc:sldLayoutChg>
        <pc:sldLayoutChg chg="setBg">
          <pc:chgData name="Martonick, Sarah (smartonick@uidaho.edu)" userId="7525ce5b-b6e6-4975-8b90-372a623e15ae" providerId="ADAL" clId="{6A76E1EA-8505-44D2-8CFC-E1432977D21E}" dt="2023-01-11T22:50:51.923" v="1609"/>
          <pc:sldLayoutMkLst>
            <pc:docMk/>
            <pc:sldMasterMk cId="498445486" sldId="2147483648"/>
            <pc:sldLayoutMk cId="4062698635"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8C695F-88FE-42F4-8435-1EC5AF173618}" type="datetimeFigureOut">
              <a:rPr lang="en-US" smtClean="0"/>
              <a:t>1/20/2023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D896F7-6B70-41AC-B7D5-EF32B1E71CCC}" type="slidenum">
              <a:rPr lang="en-US" smtClean="0"/>
              <a:t>‹#›</a:t>
            </a:fld>
            <a:endParaRPr lang="en-US"/>
          </a:p>
        </p:txBody>
      </p:sp>
    </p:spTree>
    <p:extLst>
      <p:ext uri="{BB962C8B-B14F-4D97-AF65-F5344CB8AC3E}">
        <p14:creationId xmlns:p14="http://schemas.microsoft.com/office/powerpoint/2010/main" val="992292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7FA52-CC62-F859-7F33-2AEC45AAC3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606C34-4C92-0FA0-C1B2-10509E1D55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F76769-A5D7-D3EB-1882-B12FC97E132B}"/>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5" name="Footer Placeholder 4">
            <a:extLst>
              <a:ext uri="{FF2B5EF4-FFF2-40B4-BE49-F238E27FC236}">
                <a16:creationId xmlns:a16="http://schemas.microsoft.com/office/drawing/2014/main" id="{E6E27E88-FD08-14FE-C545-FB537ED864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BA2CB-90B9-2A88-1A6F-1AEAE5508741}"/>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111254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F903-8B34-9672-31C2-19D44CCBAA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D5C6E1-2F2E-0C3F-2F0A-5FEE82AD19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7E9F2C-C416-6277-4210-884235340444}"/>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5" name="Footer Placeholder 4">
            <a:extLst>
              <a:ext uri="{FF2B5EF4-FFF2-40B4-BE49-F238E27FC236}">
                <a16:creationId xmlns:a16="http://schemas.microsoft.com/office/drawing/2014/main" id="{49F20C3E-0890-61A4-751F-3A17286309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8D92B4-02DD-0860-E0C6-027F769A82B0}"/>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1906710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B79C61-EFD8-8E37-09D5-9139F75EC5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917B46-CC84-94E0-855E-1342167937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95DFBE-F061-0903-EAA2-A0F878D8CA67}"/>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5" name="Footer Placeholder 4">
            <a:extLst>
              <a:ext uri="{FF2B5EF4-FFF2-40B4-BE49-F238E27FC236}">
                <a16:creationId xmlns:a16="http://schemas.microsoft.com/office/drawing/2014/main" id="{B8B2D850-E189-EF3F-E84F-A7E64D1E87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74BAC9-8DEF-B735-10CB-75AA274B64AC}"/>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406269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207ED-CE4E-537F-AF34-4237535DBD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B5C2D1-5FB4-AD58-4F64-09EFEE66BA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FC1327-6ED4-29D9-8A8C-7935F83FFA26}"/>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5" name="Footer Placeholder 4">
            <a:extLst>
              <a:ext uri="{FF2B5EF4-FFF2-40B4-BE49-F238E27FC236}">
                <a16:creationId xmlns:a16="http://schemas.microsoft.com/office/drawing/2014/main" id="{7F32B70B-F358-77BC-96C0-E97AC79276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80F16F-9C07-7BB2-FBFD-AE25A9906125}"/>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3045693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FFEB4-B35D-E68E-2493-0EB44A9704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2B2235-8FE3-C791-1E8C-B442020235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C277F0-42B6-62DC-663A-4DB2E43F0957}"/>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5" name="Footer Placeholder 4">
            <a:extLst>
              <a:ext uri="{FF2B5EF4-FFF2-40B4-BE49-F238E27FC236}">
                <a16:creationId xmlns:a16="http://schemas.microsoft.com/office/drawing/2014/main" id="{F7205833-0892-0CF9-60A3-57B0E9B2C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0120C-195C-98F2-5CD6-36CAFDAF6A18}"/>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2456893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47D8-926F-E0A3-6D08-2FDCAD06C0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C6F758-3D73-2F2D-562D-DD82B4FED4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C8C69B-0B36-6247-012B-AE119A1344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863F38-49AB-42E4-CBC3-D8EB9D185A8B}"/>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6" name="Footer Placeholder 5">
            <a:extLst>
              <a:ext uri="{FF2B5EF4-FFF2-40B4-BE49-F238E27FC236}">
                <a16:creationId xmlns:a16="http://schemas.microsoft.com/office/drawing/2014/main" id="{FE0CF253-B6AB-20E5-0C0E-15763AA686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E1C607-007A-18F9-243D-F6A493516456}"/>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1391755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8E80-C2D2-CF5F-1DAF-D05CE8B0B4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0D62BF-4ED8-DC9A-CE81-52CB29C5F8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DA035E-7412-CC2F-2260-890D17FA0F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4AA78E-CE3E-10CD-EFCB-933AAB893A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C81FA2-9813-7054-86DE-D3D15AB4C6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E9C6B2-E5CF-F32F-B1C0-F518AD3DA448}"/>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8" name="Footer Placeholder 7">
            <a:extLst>
              <a:ext uri="{FF2B5EF4-FFF2-40B4-BE49-F238E27FC236}">
                <a16:creationId xmlns:a16="http://schemas.microsoft.com/office/drawing/2014/main" id="{AF4F8E9F-EEA0-01A6-28D2-70F1EEA350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AC7435-4339-688F-D9BA-FC7BC386FBF7}"/>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1967526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B4D9A-F42C-4CD0-CB4F-08CCEBC529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6CCA40-4246-D5AB-B77A-96C2DFAEBE03}"/>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4" name="Footer Placeholder 3">
            <a:extLst>
              <a:ext uri="{FF2B5EF4-FFF2-40B4-BE49-F238E27FC236}">
                <a16:creationId xmlns:a16="http://schemas.microsoft.com/office/drawing/2014/main" id="{36949174-EF72-5687-8F1E-2D3D2D4D8C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5EF0E75-D3C3-A903-6F14-AEBA2964BE73}"/>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112676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DA521B-AD26-E3B6-EF95-90631E54FDD2}"/>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3" name="Footer Placeholder 2">
            <a:extLst>
              <a:ext uri="{FF2B5EF4-FFF2-40B4-BE49-F238E27FC236}">
                <a16:creationId xmlns:a16="http://schemas.microsoft.com/office/drawing/2014/main" id="{0740CA40-AEEB-0E50-130E-3882609DC1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66BF9B-7506-8D21-83CB-BB1DB7A88D02}"/>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4180298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183D-A28A-E6BC-34BA-FEB8471CB2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5CD6E5-DE98-29CB-8D32-68760BE22B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B7BF79-08CA-FCE2-DF4D-67C33AEFD9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AAC50-190B-4E02-3A1F-8BA86B4CF83C}"/>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6" name="Footer Placeholder 5">
            <a:extLst>
              <a:ext uri="{FF2B5EF4-FFF2-40B4-BE49-F238E27FC236}">
                <a16:creationId xmlns:a16="http://schemas.microsoft.com/office/drawing/2014/main" id="{A961AC4D-EAA5-E724-EF60-FBA560573C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0BFC95-9237-7F3F-7B33-DA9C32763C9A}"/>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319169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ADD12-888F-304C-AD8E-6F9B3D6589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BCA0B0-9C9C-CCB8-E7FC-0815BD9179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229955-D338-7805-3FAF-89E5A78E5D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E8427C-3BA1-0A97-5154-D8A686E3A421}"/>
              </a:ext>
            </a:extLst>
          </p:cNvPr>
          <p:cNvSpPr>
            <a:spLocks noGrp="1"/>
          </p:cNvSpPr>
          <p:nvPr>
            <p:ph type="dt" sz="half" idx="10"/>
          </p:nvPr>
        </p:nvSpPr>
        <p:spPr/>
        <p:txBody>
          <a:bodyPr/>
          <a:lstStyle/>
          <a:p>
            <a:fld id="{D41A5125-173C-44AB-B568-BD76F057CAF3}" type="datetimeFigureOut">
              <a:rPr lang="en-US" smtClean="0"/>
              <a:t>1/20/2023</a:t>
            </a:fld>
            <a:endParaRPr lang="en-US"/>
          </a:p>
        </p:txBody>
      </p:sp>
      <p:sp>
        <p:nvSpPr>
          <p:cNvPr id="6" name="Footer Placeholder 5">
            <a:extLst>
              <a:ext uri="{FF2B5EF4-FFF2-40B4-BE49-F238E27FC236}">
                <a16:creationId xmlns:a16="http://schemas.microsoft.com/office/drawing/2014/main" id="{513BADF4-F61B-181E-10E8-ACCF020CE6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35DCA3-1233-26B4-2ADF-5505F45D46CB}"/>
              </a:ext>
            </a:extLst>
          </p:cNvPr>
          <p:cNvSpPr>
            <a:spLocks noGrp="1"/>
          </p:cNvSpPr>
          <p:nvPr>
            <p:ph type="sldNum" sz="quarter" idx="12"/>
          </p:nvPr>
        </p:nvSpPr>
        <p:spPr/>
        <p:txBody>
          <a:bodyPr/>
          <a:lstStyle/>
          <a:p>
            <a:fld id="{D46F1D93-A287-48B4-9661-9B45ACFF89C4}" type="slidenum">
              <a:rPr lang="en-US" smtClean="0"/>
              <a:t>‹#›</a:t>
            </a:fld>
            <a:endParaRPr lang="en-US"/>
          </a:p>
        </p:txBody>
      </p:sp>
    </p:spTree>
    <p:extLst>
      <p:ext uri="{BB962C8B-B14F-4D97-AF65-F5344CB8AC3E}">
        <p14:creationId xmlns:p14="http://schemas.microsoft.com/office/powerpoint/2010/main" val="1896985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26751E-9060-2752-D61A-061933F38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128B1B-6AA6-FDF4-36E3-987EA3B167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05FFC9-32A3-D5EF-06B8-428C6EE0C0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A5125-173C-44AB-B568-BD76F057CAF3}" type="datetimeFigureOut">
              <a:rPr lang="en-US" smtClean="0"/>
              <a:t>1/20/2023</a:t>
            </a:fld>
            <a:endParaRPr lang="en-US"/>
          </a:p>
        </p:txBody>
      </p:sp>
      <p:sp>
        <p:nvSpPr>
          <p:cNvPr id="5" name="Footer Placeholder 4">
            <a:extLst>
              <a:ext uri="{FF2B5EF4-FFF2-40B4-BE49-F238E27FC236}">
                <a16:creationId xmlns:a16="http://schemas.microsoft.com/office/drawing/2014/main" id="{DB6E8AA1-4EF6-2B04-5047-517ACBE446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82440C-EEF5-1C78-817B-A949DA902C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F1D93-A287-48B4-9661-9B45ACFF89C4}" type="slidenum">
              <a:rPr lang="en-US" smtClean="0"/>
              <a:t>‹#›</a:t>
            </a:fld>
            <a:endParaRPr lang="en-US"/>
          </a:p>
        </p:txBody>
      </p:sp>
    </p:spTree>
    <p:extLst>
      <p:ext uri="{BB962C8B-B14F-4D97-AF65-F5344CB8AC3E}">
        <p14:creationId xmlns:p14="http://schemas.microsoft.com/office/powerpoint/2010/main" val="49844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eta.nsf.gov/policies/pappg/23-1/summary-chang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uidaho.edu/ocri/report-discrimination" TargetMode="External"/><Relationship Id="rId2" Type="http://schemas.openxmlformats.org/officeDocument/2006/relationships/hyperlink" Target="https://www.uidaho.edu/ocr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programcomplaints@nsf.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programcomplaints@nsf.gov" TargetMode="External"/><Relationship Id="rId2" Type="http://schemas.openxmlformats.org/officeDocument/2006/relationships/hyperlink" Target="https://efiler.complaints.nsf.gov/" TargetMode="External"/><Relationship Id="rId1" Type="http://schemas.openxmlformats.org/officeDocument/2006/relationships/slideLayout" Target="../slideLayouts/slideLayout2.xml"/><Relationship Id="rId4" Type="http://schemas.openxmlformats.org/officeDocument/2006/relationships/hyperlink" Target="https://www.nsf.gov/od/oecr/awardee_civil_rights/titlevi_ix.js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nsf.gov/od/oecr/term_and_condition.js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beta.nsf.gov/policies/pappg/23-1/ch-11-other-post-award-requirements#a-non-discrimination-statutes-and-regulations-751" TargetMode="External"/><Relationship Id="rId2" Type="http://schemas.openxmlformats.org/officeDocument/2006/relationships/hyperlink" Target="https://beta.nsf.gov/policies/pappg/23-1/ch-2-proposal-preparation#2D2i-ii" TargetMode="External"/><Relationship Id="rId1" Type="http://schemas.openxmlformats.org/officeDocument/2006/relationships/slideLayout" Target="../slideLayouts/slideLayout2.xml"/><Relationship Id="rId5" Type="http://schemas.openxmlformats.org/officeDocument/2006/relationships/hyperlink" Target="https://www.nsf.gov/od/oecr/term_and_condition.jsp" TargetMode="External"/><Relationship Id="rId4" Type="http://schemas.openxmlformats.org/officeDocument/2006/relationships/hyperlink" Target="https://www.nsf.gov/od/oecr/docs/Sexual_Harassment_FAQ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nsf.gov/od/oecr/awardee_civil_rights/index.j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sf.gov/harassm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uidaho.edu/ocri/resources" TargetMode="External"/><Relationship Id="rId2" Type="http://schemas.openxmlformats.org/officeDocument/2006/relationships/hyperlink" Target="University%20of%20Idaho%20Office%20of%20Civil%20Rights%20and%20Investigations" TargetMode="External"/><Relationship Id="rId1" Type="http://schemas.openxmlformats.org/officeDocument/2006/relationships/slideLayout" Target="../slideLayouts/slideLayout2.xml"/><Relationship Id="rId4" Type="http://schemas.openxmlformats.org/officeDocument/2006/relationships/hyperlink" Target="https://www.uidaho.edu/ocri/policy-procedur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uidaho.edu/research/faculty/dga#accordion-row-e36b801d-9a8f-4488-b447-a611dc63a74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ED3C-615E-83C8-CA47-D94770790FA0}"/>
              </a:ext>
            </a:extLst>
          </p:cNvPr>
          <p:cNvSpPr>
            <a:spLocks noGrp="1"/>
          </p:cNvSpPr>
          <p:nvPr>
            <p:ph type="ctrTitle"/>
          </p:nvPr>
        </p:nvSpPr>
        <p:spPr/>
        <p:txBody>
          <a:bodyPr>
            <a:normAutofit fontScale="90000"/>
          </a:bodyPr>
          <a:lstStyle/>
          <a:p>
            <a:r>
              <a:rPr lang="en-US" b="1" dirty="0"/>
              <a:t>National Science Foundation </a:t>
            </a:r>
            <a:br>
              <a:rPr lang="en-US" b="1" dirty="0"/>
            </a:br>
            <a:r>
              <a:rPr lang="en-US" sz="4400" i="0" dirty="0">
                <a:solidFill>
                  <a:srgbClr val="1B1B1B"/>
                </a:solidFill>
                <a:effectLst/>
                <a:latin typeface="Open Sans" panose="020B0606030504020204" pitchFamily="34" charset="0"/>
              </a:rPr>
              <a:t>Safe and Inclusive Working Environments for Off-Campus or Off-Site Research</a:t>
            </a:r>
            <a:endParaRPr lang="en-US" sz="4400" dirty="0"/>
          </a:p>
        </p:txBody>
      </p:sp>
      <p:sp>
        <p:nvSpPr>
          <p:cNvPr id="3" name="Subtitle 2">
            <a:extLst>
              <a:ext uri="{FF2B5EF4-FFF2-40B4-BE49-F238E27FC236}">
                <a16:creationId xmlns:a16="http://schemas.microsoft.com/office/drawing/2014/main" id="{E069309A-F28C-E043-BBC9-03DC84555412}"/>
              </a:ext>
            </a:extLst>
          </p:cNvPr>
          <p:cNvSpPr>
            <a:spLocks noGrp="1"/>
          </p:cNvSpPr>
          <p:nvPr>
            <p:ph type="subTitle" idx="1"/>
          </p:nvPr>
        </p:nvSpPr>
        <p:spPr/>
        <p:txBody>
          <a:bodyPr/>
          <a:lstStyle/>
          <a:p>
            <a:r>
              <a:rPr lang="en-US" dirty="0"/>
              <a:t>Effective for proposals due on or after 1/30/2023</a:t>
            </a:r>
            <a:br>
              <a:rPr lang="en-US" dirty="0"/>
            </a:br>
            <a:r>
              <a:rPr lang="en-US" dirty="0">
                <a:hlinkClick r:id="rId2"/>
              </a:rPr>
              <a:t>Summary of Changes to the PAPPG (NSF 23-1) - Proposal &amp; Award Policies &amp; Procedures Guide (PAPPG) (NSF 23-1) | NSF - National Science Foundation</a:t>
            </a:r>
            <a:endParaRPr lang="en-US" dirty="0"/>
          </a:p>
        </p:txBody>
      </p:sp>
    </p:spTree>
    <p:extLst>
      <p:ext uri="{BB962C8B-B14F-4D97-AF65-F5344CB8AC3E}">
        <p14:creationId xmlns:p14="http://schemas.microsoft.com/office/powerpoint/2010/main" val="990381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B0EC0-92AE-0237-64BA-B8B949A55A3D}"/>
              </a:ext>
            </a:extLst>
          </p:cNvPr>
          <p:cNvSpPr>
            <a:spLocks noGrp="1"/>
          </p:cNvSpPr>
          <p:nvPr>
            <p:ph type="title"/>
          </p:nvPr>
        </p:nvSpPr>
        <p:spPr/>
        <p:txBody>
          <a:bodyPr/>
          <a:lstStyle/>
          <a:p>
            <a:r>
              <a:rPr lang="en-US" dirty="0"/>
              <a:t>What is your role in fostering a safe and inclusive work environment? </a:t>
            </a:r>
          </a:p>
        </p:txBody>
      </p:sp>
      <p:sp>
        <p:nvSpPr>
          <p:cNvPr id="3" name="Content Placeholder 2">
            <a:extLst>
              <a:ext uri="{FF2B5EF4-FFF2-40B4-BE49-F238E27FC236}">
                <a16:creationId xmlns:a16="http://schemas.microsoft.com/office/drawing/2014/main" id="{F672AC3E-9063-5EB1-6B58-E5AFC0CFCA49}"/>
              </a:ext>
            </a:extLst>
          </p:cNvPr>
          <p:cNvSpPr>
            <a:spLocks noGrp="1"/>
          </p:cNvSpPr>
          <p:nvPr>
            <p:ph idx="1"/>
          </p:nvPr>
        </p:nvSpPr>
        <p:spPr>
          <a:xfrm>
            <a:off x="689020" y="1690688"/>
            <a:ext cx="10664780" cy="4486275"/>
          </a:xfrm>
        </p:spPr>
        <p:txBody>
          <a:bodyPr>
            <a:normAutofit/>
          </a:bodyPr>
          <a:lstStyle/>
          <a:p>
            <a:r>
              <a:rPr lang="en-US" dirty="0"/>
              <a:t>As detailed in the NSF and University of Idaho policies, we each play a role in ensuring a safe and inclusive work environment. </a:t>
            </a:r>
            <a:r>
              <a:rPr lang="en-US"/>
              <a:t>What </a:t>
            </a:r>
            <a:r>
              <a:rPr lang="en-US" dirty="0"/>
              <a:t>do we do if we witness an instance of discrimination or harassment (in any of the forms detailed in policy)? </a:t>
            </a:r>
          </a:p>
          <a:p>
            <a:pPr lvl="1"/>
            <a:r>
              <a:rPr lang="en-US" dirty="0"/>
              <a:t>For general reporting for any instance of discrimination or harassment: Submit a report to OCRI as detailed on the next slide.</a:t>
            </a:r>
          </a:p>
          <a:p>
            <a:pPr lvl="1"/>
            <a:r>
              <a:rPr lang="en-US" dirty="0"/>
              <a:t>For reporting or formal complaints related to an NSF funded project or program:  </a:t>
            </a:r>
          </a:p>
          <a:p>
            <a:pPr lvl="2"/>
            <a:r>
              <a:rPr lang="en-US" dirty="0"/>
              <a:t>Report to OCRI as outlined on the next slide, or to the NSF directly, as detailed on slides 12 – 15. </a:t>
            </a:r>
          </a:p>
          <a:p>
            <a:pPr lvl="2"/>
            <a:r>
              <a:rPr lang="en-US" dirty="0"/>
              <a:t>If this is off-site or off-campus research work funded by NSF: See the plan specific to the proposal for processes on reporting but note either of the above reporting avenues apply. </a:t>
            </a:r>
          </a:p>
          <a:p>
            <a:pPr lvl="1"/>
            <a:endParaRPr lang="en-US" dirty="0"/>
          </a:p>
        </p:txBody>
      </p:sp>
    </p:spTree>
    <p:extLst>
      <p:ext uri="{BB962C8B-B14F-4D97-AF65-F5344CB8AC3E}">
        <p14:creationId xmlns:p14="http://schemas.microsoft.com/office/powerpoint/2010/main" val="609055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F7527-0C81-BFE3-F90A-53DEF7719FF4}"/>
              </a:ext>
            </a:extLst>
          </p:cNvPr>
          <p:cNvSpPr>
            <a:spLocks noGrp="1"/>
          </p:cNvSpPr>
          <p:nvPr>
            <p:ph type="title"/>
          </p:nvPr>
        </p:nvSpPr>
        <p:spPr/>
        <p:txBody>
          <a:bodyPr/>
          <a:lstStyle/>
          <a:p>
            <a:r>
              <a:rPr lang="en-US" dirty="0"/>
              <a:t>Reporting to UI OCRI</a:t>
            </a:r>
          </a:p>
        </p:txBody>
      </p:sp>
      <p:sp>
        <p:nvSpPr>
          <p:cNvPr id="3" name="Content Placeholder 2">
            <a:extLst>
              <a:ext uri="{FF2B5EF4-FFF2-40B4-BE49-F238E27FC236}">
                <a16:creationId xmlns:a16="http://schemas.microsoft.com/office/drawing/2014/main" id="{12968ADC-D5D2-D44B-5AAA-BEF25106E428}"/>
              </a:ext>
            </a:extLst>
          </p:cNvPr>
          <p:cNvSpPr>
            <a:spLocks noGrp="1"/>
          </p:cNvSpPr>
          <p:nvPr>
            <p:ph idx="1"/>
          </p:nvPr>
        </p:nvSpPr>
        <p:spPr/>
        <p:txBody>
          <a:bodyPr/>
          <a:lstStyle/>
          <a:p>
            <a:r>
              <a:rPr lang="en-US" dirty="0"/>
              <a:t>University of Idaho staff, students, and faculty, as well as third-parties, can report to the University of Idaho </a:t>
            </a:r>
            <a:r>
              <a:rPr lang="en-US" dirty="0">
                <a:hlinkClick r:id="rId2"/>
              </a:rPr>
              <a:t>Office of Civil Rights &amp; Investigations</a:t>
            </a:r>
            <a:r>
              <a:rPr lang="en-US" dirty="0"/>
              <a:t>. </a:t>
            </a:r>
          </a:p>
          <a:p>
            <a:pPr lvl="1"/>
            <a:r>
              <a:rPr lang="en-US" dirty="0">
                <a:hlinkClick r:id="rId3"/>
              </a:rPr>
              <a:t>Report Discrimination or Harassment (uidaho.edu)</a:t>
            </a:r>
            <a:endParaRPr lang="en-US" dirty="0"/>
          </a:p>
          <a:p>
            <a:r>
              <a:rPr lang="en-US" dirty="0"/>
              <a:t>Per NSF policy, OCRI works with the Office of General Counsel and Office of Research and Economic Development to ensure appropriate reporting is completed to the National Science Foundation relating to anti-discrimination statutes and policies. </a:t>
            </a:r>
          </a:p>
        </p:txBody>
      </p:sp>
    </p:spTree>
    <p:extLst>
      <p:ext uri="{BB962C8B-B14F-4D97-AF65-F5344CB8AC3E}">
        <p14:creationId xmlns:p14="http://schemas.microsoft.com/office/powerpoint/2010/main" val="126300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2C352-57C2-B39F-BD07-F1DEA7A06C3B}"/>
              </a:ext>
            </a:extLst>
          </p:cNvPr>
          <p:cNvSpPr>
            <a:spLocks noGrp="1"/>
          </p:cNvSpPr>
          <p:nvPr>
            <p:ph type="title"/>
          </p:nvPr>
        </p:nvSpPr>
        <p:spPr/>
        <p:txBody>
          <a:bodyPr/>
          <a:lstStyle/>
          <a:p>
            <a:r>
              <a:rPr lang="en-US" dirty="0"/>
              <a:t>Difference between a report and formal complaint</a:t>
            </a:r>
          </a:p>
        </p:txBody>
      </p:sp>
      <p:sp>
        <p:nvSpPr>
          <p:cNvPr id="3" name="Content Placeholder 2">
            <a:extLst>
              <a:ext uri="{FF2B5EF4-FFF2-40B4-BE49-F238E27FC236}">
                <a16:creationId xmlns:a16="http://schemas.microsoft.com/office/drawing/2014/main" id="{DB936A0D-0965-1DF2-40EB-A352D567D70A}"/>
              </a:ext>
            </a:extLst>
          </p:cNvPr>
          <p:cNvSpPr>
            <a:spLocks noGrp="1"/>
          </p:cNvSpPr>
          <p:nvPr>
            <p:ph idx="1"/>
          </p:nvPr>
        </p:nvSpPr>
        <p:spPr/>
        <p:txBody>
          <a:bodyPr>
            <a:normAutofit fontScale="70000" lnSpcReduction="20000"/>
          </a:bodyPr>
          <a:lstStyle/>
          <a:p>
            <a:r>
              <a:rPr lang="en-US" b="0" i="0" dirty="0">
                <a:solidFill>
                  <a:srgbClr val="333333"/>
                </a:solidFill>
                <a:effectLst/>
              </a:rPr>
              <a:t>A </a:t>
            </a:r>
            <a:r>
              <a:rPr lang="en-US" b="1" i="0" dirty="0">
                <a:solidFill>
                  <a:srgbClr val="333333"/>
                </a:solidFill>
                <a:effectLst/>
              </a:rPr>
              <a:t>report</a:t>
            </a:r>
            <a:r>
              <a:rPr lang="en-US" b="0" i="0" dirty="0">
                <a:solidFill>
                  <a:srgbClr val="333333"/>
                </a:solidFill>
                <a:effectLst/>
              </a:rPr>
              <a:t> of discrimination or harassment is a notification by individuals and organizations which alleges discrimination or harassment, that may violate the regulations on slide 10, has occurred or is occurring in an NSF-funded program or activity.</a:t>
            </a:r>
          </a:p>
          <a:p>
            <a:pPr lvl="1"/>
            <a:r>
              <a:rPr lang="en-US" b="1" i="0" dirty="0">
                <a:solidFill>
                  <a:srgbClr val="333333"/>
                </a:solidFill>
                <a:effectLst/>
              </a:rPr>
              <a:t>A report can lead to NSF initiating the formal compliant process.</a:t>
            </a:r>
          </a:p>
          <a:p>
            <a:pPr algn="l"/>
            <a:r>
              <a:rPr lang="en-US" b="1" i="0" dirty="0">
                <a:solidFill>
                  <a:srgbClr val="333333"/>
                </a:solidFill>
                <a:effectLst/>
              </a:rPr>
              <a:t>Who Should File a Formal Complaint?</a:t>
            </a:r>
            <a:endParaRPr lang="en-US" b="0" i="0" dirty="0">
              <a:solidFill>
                <a:srgbClr val="333333"/>
              </a:solidFill>
              <a:effectLst/>
            </a:endParaRPr>
          </a:p>
          <a:p>
            <a:pPr lvl="1"/>
            <a:r>
              <a:rPr lang="en-US" b="0" i="0" dirty="0">
                <a:solidFill>
                  <a:srgbClr val="333333"/>
                </a:solidFill>
                <a:effectLst/>
              </a:rPr>
              <a:t>Individuals who feel they have been discriminated against or harassed in an NSF-funded organization on the basis of race, color, national origin, sex, disability, or age may file a complaint with NSF. Individuals may also file a complaint with NSF if they believe they have been retaliated against for filing a complaint, participating in a complaint investigation, or exercising rights provided by these regulations.</a:t>
            </a:r>
          </a:p>
          <a:p>
            <a:pPr algn="l"/>
            <a:r>
              <a:rPr lang="en-US" b="1" i="0" dirty="0">
                <a:solidFill>
                  <a:srgbClr val="333333"/>
                </a:solidFill>
                <a:effectLst/>
              </a:rPr>
              <a:t>Filing a formal complaint is a request for OECR to investigate the allegation of harassment or discrimination</a:t>
            </a:r>
            <a:r>
              <a:rPr lang="en-US" b="0" i="0" dirty="0">
                <a:solidFill>
                  <a:srgbClr val="333333"/>
                </a:solidFill>
                <a:effectLst/>
              </a:rPr>
              <a:t>. An OECR investigation is a finding of fact whether the above laws and regulations were violated by the NSF awardee. OECR may need written consent to provide names of complainants to the awardee in order to investigate and resolve complaints. Although complaints may withhold consent and remain anonymous, the scope of the investigation may be limited. In this situation, OECR may close the complaint if the release of the complainant's identity is deemed crucial to the investigation and resolution of the complaint.</a:t>
            </a:r>
          </a:p>
          <a:p>
            <a:endParaRPr lang="en-US" dirty="0"/>
          </a:p>
        </p:txBody>
      </p:sp>
    </p:spTree>
    <p:extLst>
      <p:ext uri="{BB962C8B-B14F-4D97-AF65-F5344CB8AC3E}">
        <p14:creationId xmlns:p14="http://schemas.microsoft.com/office/powerpoint/2010/main" val="2724558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9B31-1927-09F2-8D91-B8B779CF9DDC}"/>
              </a:ext>
            </a:extLst>
          </p:cNvPr>
          <p:cNvSpPr>
            <a:spLocks noGrp="1"/>
          </p:cNvSpPr>
          <p:nvPr>
            <p:ph type="title"/>
          </p:nvPr>
        </p:nvSpPr>
        <p:spPr/>
        <p:txBody>
          <a:bodyPr/>
          <a:lstStyle/>
          <a:p>
            <a:r>
              <a:rPr lang="en-US" dirty="0"/>
              <a:t>How to file a report to NSF directly</a:t>
            </a:r>
          </a:p>
        </p:txBody>
      </p:sp>
      <p:sp>
        <p:nvSpPr>
          <p:cNvPr id="3" name="Content Placeholder 2">
            <a:extLst>
              <a:ext uri="{FF2B5EF4-FFF2-40B4-BE49-F238E27FC236}">
                <a16:creationId xmlns:a16="http://schemas.microsoft.com/office/drawing/2014/main" id="{019BC17A-FDBA-E195-CE51-C61D82ADED6D}"/>
              </a:ext>
            </a:extLst>
          </p:cNvPr>
          <p:cNvSpPr>
            <a:spLocks noGrp="1"/>
          </p:cNvSpPr>
          <p:nvPr>
            <p:ph idx="1"/>
          </p:nvPr>
        </p:nvSpPr>
        <p:spPr/>
        <p:txBody>
          <a:bodyPr>
            <a:normAutofit fontScale="62500" lnSpcReduction="20000"/>
          </a:bodyPr>
          <a:lstStyle/>
          <a:p>
            <a:pPr algn="l"/>
            <a:r>
              <a:rPr lang="en-US" b="0" i="0" dirty="0">
                <a:solidFill>
                  <a:srgbClr val="333333"/>
                </a:solidFill>
                <a:effectLst/>
              </a:rPr>
              <a:t>NSF Awardee Civil Rights Compliance Program's mission is to ensure awardee organizations comply with the following civil rights laws and regulations:</a:t>
            </a:r>
          </a:p>
          <a:p>
            <a:pPr lvl="1"/>
            <a:r>
              <a:rPr lang="en-US" b="1" i="0" dirty="0">
                <a:solidFill>
                  <a:srgbClr val="333333"/>
                </a:solidFill>
                <a:effectLst/>
              </a:rPr>
              <a:t>Title VI of the Civil Rights Act of 1964</a:t>
            </a:r>
            <a:r>
              <a:rPr lang="en-US" b="0" i="0" dirty="0">
                <a:solidFill>
                  <a:srgbClr val="333333"/>
                </a:solidFill>
                <a:effectLst/>
              </a:rPr>
              <a:t> (prohibits discrimination on the basis of race, color, or national origin)</a:t>
            </a:r>
          </a:p>
          <a:p>
            <a:pPr lvl="1"/>
            <a:r>
              <a:rPr lang="en-US" b="1" i="0" dirty="0">
                <a:solidFill>
                  <a:srgbClr val="333333"/>
                </a:solidFill>
                <a:effectLst/>
              </a:rPr>
              <a:t>Section 504 of the Rehabilitation Act of 1973</a:t>
            </a:r>
            <a:r>
              <a:rPr lang="en-US" b="0" i="0" dirty="0">
                <a:solidFill>
                  <a:srgbClr val="333333"/>
                </a:solidFill>
                <a:effectLst/>
              </a:rPr>
              <a:t> (prohibits discrimination on the basis of a disability)</a:t>
            </a:r>
          </a:p>
          <a:p>
            <a:pPr lvl="1"/>
            <a:r>
              <a:rPr lang="en-US" b="1" i="0" dirty="0">
                <a:solidFill>
                  <a:srgbClr val="333333"/>
                </a:solidFill>
                <a:effectLst/>
              </a:rPr>
              <a:t>Title IX of the Educational Amendments of 1972</a:t>
            </a:r>
            <a:r>
              <a:rPr lang="en-US" b="0" i="0" dirty="0">
                <a:solidFill>
                  <a:srgbClr val="333333"/>
                </a:solidFill>
                <a:effectLst/>
              </a:rPr>
              <a:t> (prohibits discrimination on the basis of sex)</a:t>
            </a:r>
          </a:p>
          <a:p>
            <a:pPr lvl="1"/>
            <a:r>
              <a:rPr lang="en-US" b="1" i="0" dirty="0">
                <a:solidFill>
                  <a:srgbClr val="333333"/>
                </a:solidFill>
                <a:effectLst/>
              </a:rPr>
              <a:t>Age Discrimination Act of 1975</a:t>
            </a:r>
            <a:r>
              <a:rPr lang="en-US" b="0" i="0" dirty="0">
                <a:solidFill>
                  <a:srgbClr val="333333"/>
                </a:solidFill>
                <a:effectLst/>
              </a:rPr>
              <a:t> (prohibits discrimination on the basis of age).</a:t>
            </a:r>
          </a:p>
          <a:p>
            <a:pPr marL="0" indent="0" algn="l">
              <a:buNone/>
            </a:pPr>
            <a:r>
              <a:rPr lang="en-US" b="1" i="0" dirty="0">
                <a:solidFill>
                  <a:srgbClr val="333333"/>
                </a:solidFill>
                <a:effectLst/>
              </a:rPr>
              <a:t>General Process</a:t>
            </a:r>
            <a:endParaRPr lang="en-US" b="0" i="0" dirty="0">
              <a:solidFill>
                <a:srgbClr val="333333"/>
              </a:solidFill>
              <a:effectLst/>
            </a:endParaRPr>
          </a:p>
          <a:p>
            <a:pPr algn="l"/>
            <a:r>
              <a:rPr lang="en-US" b="0" i="0" dirty="0">
                <a:solidFill>
                  <a:srgbClr val="333333"/>
                </a:solidFill>
                <a:effectLst/>
              </a:rPr>
              <a:t>Individuals who wish to </a:t>
            </a:r>
            <a:r>
              <a:rPr lang="en-US" b="1" i="0" dirty="0">
                <a:solidFill>
                  <a:srgbClr val="333333"/>
                </a:solidFill>
                <a:effectLst/>
              </a:rPr>
              <a:t>report</a:t>
            </a:r>
            <a:r>
              <a:rPr lang="en-US" b="0" i="0" dirty="0">
                <a:solidFill>
                  <a:srgbClr val="333333"/>
                </a:solidFill>
                <a:effectLst/>
              </a:rPr>
              <a:t> harassment or discrimination and believe the basis of the harassment or discrimination may violate any of the regulations above should contact </a:t>
            </a:r>
            <a:r>
              <a:rPr lang="en-US" b="0" i="0" u="none" strike="noStrike" dirty="0">
                <a:solidFill>
                  <a:srgbClr val="0C72B5"/>
                </a:solidFill>
                <a:effectLst/>
                <a:hlinkClick r:id="rId2"/>
              </a:rPr>
              <a:t>programcomplaints@nsf.gov</a:t>
            </a:r>
            <a:r>
              <a:rPr lang="en-US" b="0" i="0" dirty="0">
                <a:solidFill>
                  <a:srgbClr val="333333"/>
                </a:solidFill>
                <a:effectLst/>
              </a:rPr>
              <a:t>, call (703) 292-8020, or mail to OECR. </a:t>
            </a:r>
          </a:p>
          <a:p>
            <a:pPr algn="l"/>
            <a:r>
              <a:rPr lang="en-US" b="0" i="0" dirty="0">
                <a:solidFill>
                  <a:srgbClr val="333333"/>
                </a:solidFill>
                <a:effectLst/>
              </a:rPr>
              <a:t>OECR will confirm receipt of communications within 48 business hours. OECR will also explain rights and responsibilities of the individuals and discuss possible next steps, such as filing a </a:t>
            </a:r>
            <a:r>
              <a:rPr lang="en-US" b="1" i="0" dirty="0">
                <a:solidFill>
                  <a:srgbClr val="333333"/>
                </a:solidFill>
                <a:effectLst/>
              </a:rPr>
              <a:t>formal complaint.</a:t>
            </a:r>
          </a:p>
          <a:p>
            <a:pPr lvl="1"/>
            <a:r>
              <a:rPr lang="en-US" b="0" i="1" dirty="0">
                <a:solidFill>
                  <a:srgbClr val="333333"/>
                </a:solidFill>
                <a:effectLst/>
              </a:rPr>
              <a:t>Please note, OECR will take appropriate steps to protect the names and other personally identifiable information of individuals who submit reports of harassment or discrimination consistent with NSF policy as well as the Privacy Act, FOIA, and other applicable federal law. NSF awardees may not retaliate against individuals who report harassment or discrimination; file harassment or discrimination complaints; participate in a harassment or discrimination complaint; or participate in compliance review as a witness, interviewee and other protected activities.</a:t>
            </a:r>
            <a:endParaRPr lang="en-US" b="0" i="0" dirty="0">
              <a:solidFill>
                <a:srgbClr val="333333"/>
              </a:solidFill>
              <a:effectLst/>
            </a:endParaRPr>
          </a:p>
        </p:txBody>
      </p:sp>
      <p:sp>
        <p:nvSpPr>
          <p:cNvPr id="4" name="Footer Placeholder 3">
            <a:extLst>
              <a:ext uri="{FF2B5EF4-FFF2-40B4-BE49-F238E27FC236}">
                <a16:creationId xmlns:a16="http://schemas.microsoft.com/office/drawing/2014/main" id="{BB6CEDAD-A01C-D9B0-0DFA-1610E4F7CF71}"/>
              </a:ext>
            </a:extLst>
          </p:cNvPr>
          <p:cNvSpPr>
            <a:spLocks noGrp="1"/>
          </p:cNvSpPr>
          <p:nvPr>
            <p:ph type="ftr" sz="quarter" idx="11"/>
          </p:nvPr>
        </p:nvSpPr>
        <p:spPr/>
        <p:txBody>
          <a:bodyPr/>
          <a:lstStyle/>
          <a:p>
            <a:r>
              <a:rPr lang="en-US"/>
              <a:t>https://www.nsf.gov/od/oecr/awardee_civil_rights/index.jsp</a:t>
            </a:r>
          </a:p>
        </p:txBody>
      </p:sp>
    </p:spTree>
    <p:extLst>
      <p:ext uri="{BB962C8B-B14F-4D97-AF65-F5344CB8AC3E}">
        <p14:creationId xmlns:p14="http://schemas.microsoft.com/office/powerpoint/2010/main" val="2779650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9B31-1927-09F2-8D91-B8B779CF9DDC}"/>
              </a:ext>
            </a:extLst>
          </p:cNvPr>
          <p:cNvSpPr>
            <a:spLocks noGrp="1"/>
          </p:cNvSpPr>
          <p:nvPr>
            <p:ph type="title"/>
          </p:nvPr>
        </p:nvSpPr>
        <p:spPr>
          <a:xfrm>
            <a:off x="463639" y="365125"/>
            <a:ext cx="10890161" cy="1325563"/>
          </a:xfrm>
        </p:spPr>
        <p:txBody>
          <a:bodyPr/>
          <a:lstStyle/>
          <a:p>
            <a:r>
              <a:rPr lang="en-US" dirty="0"/>
              <a:t>How to file a report to NSF directly - continued</a:t>
            </a:r>
          </a:p>
        </p:txBody>
      </p:sp>
      <p:sp>
        <p:nvSpPr>
          <p:cNvPr id="3" name="Content Placeholder 2">
            <a:extLst>
              <a:ext uri="{FF2B5EF4-FFF2-40B4-BE49-F238E27FC236}">
                <a16:creationId xmlns:a16="http://schemas.microsoft.com/office/drawing/2014/main" id="{019BC17A-FDBA-E195-CE51-C61D82ADED6D}"/>
              </a:ext>
            </a:extLst>
          </p:cNvPr>
          <p:cNvSpPr>
            <a:spLocks noGrp="1"/>
          </p:cNvSpPr>
          <p:nvPr>
            <p:ph idx="1"/>
          </p:nvPr>
        </p:nvSpPr>
        <p:spPr>
          <a:xfrm>
            <a:off x="838200" y="1539025"/>
            <a:ext cx="10515600" cy="4637938"/>
          </a:xfrm>
        </p:spPr>
        <p:txBody>
          <a:bodyPr>
            <a:normAutofit fontScale="62500" lnSpcReduction="20000"/>
          </a:bodyPr>
          <a:lstStyle/>
          <a:p>
            <a:pPr algn="l"/>
            <a:r>
              <a:rPr lang="en-US" b="1" i="0" dirty="0">
                <a:solidFill>
                  <a:srgbClr val="333333"/>
                </a:solidFill>
                <a:effectLst/>
              </a:rPr>
              <a:t>Who Should Report Harassment or Discrimination</a:t>
            </a:r>
            <a:r>
              <a:rPr lang="en-US" b="0" i="0" dirty="0">
                <a:solidFill>
                  <a:srgbClr val="333333"/>
                </a:solidFill>
                <a:effectLst/>
              </a:rPr>
              <a:t>?</a:t>
            </a:r>
          </a:p>
          <a:p>
            <a:pPr lvl="1"/>
            <a:r>
              <a:rPr lang="en-US" b="0" i="0" dirty="0">
                <a:solidFill>
                  <a:srgbClr val="333333"/>
                </a:solidFill>
                <a:effectLst/>
              </a:rPr>
              <a:t>Anyone who has experienced, witnessed, or is otherwise knowledgeable of harassment or discrimination from an NSF awardee should report it to OECR.</a:t>
            </a:r>
          </a:p>
          <a:p>
            <a:pPr lvl="1"/>
            <a:r>
              <a:rPr lang="en-US" b="0" i="0" dirty="0">
                <a:solidFill>
                  <a:srgbClr val="333333"/>
                </a:solidFill>
                <a:effectLst/>
              </a:rPr>
              <a:t>A report of discrimination or harassment is a notification by individuals and organizations which alleges discrimination or harassment, that may violate the regulations defined above, has occurred or is occurring in an NSF-funded program or activity.</a:t>
            </a:r>
          </a:p>
          <a:p>
            <a:pPr algn="l"/>
            <a:r>
              <a:rPr lang="en-US" b="1" i="0" dirty="0">
                <a:solidFill>
                  <a:srgbClr val="333333"/>
                </a:solidFill>
                <a:effectLst/>
              </a:rPr>
              <a:t>These reports may be made by</a:t>
            </a:r>
            <a:r>
              <a:rPr lang="en-US" b="0" i="0" dirty="0">
                <a:solidFill>
                  <a:srgbClr val="333333"/>
                </a:solidFill>
                <a:effectLst/>
              </a:rPr>
              <a:t>:</a:t>
            </a:r>
          </a:p>
          <a:p>
            <a:pPr lvl="1"/>
            <a:r>
              <a:rPr lang="en-US" b="0" i="0" dirty="0">
                <a:solidFill>
                  <a:srgbClr val="333333"/>
                </a:solidFill>
                <a:effectLst/>
              </a:rPr>
              <a:t>Individuals and organizations that have not been harassed or discriminated against but are aware of harassment and discrimination happening to others in NSF-funded programs.</a:t>
            </a:r>
          </a:p>
          <a:p>
            <a:pPr lvl="1"/>
            <a:r>
              <a:rPr lang="en-US" b="0" i="0" dirty="0">
                <a:solidFill>
                  <a:srgbClr val="333333"/>
                </a:solidFill>
                <a:effectLst/>
              </a:rPr>
              <a:t>Individuals or organizations who wish for OECR to address, investigate, or resolve alleged harassment and discrimination and:</a:t>
            </a:r>
          </a:p>
          <a:p>
            <a:pPr lvl="1"/>
            <a:r>
              <a:rPr lang="en-US" b="0" i="0" dirty="0">
                <a:solidFill>
                  <a:srgbClr val="333333"/>
                </a:solidFill>
                <a:effectLst/>
              </a:rPr>
              <a:t>wish to remain anonymous;</a:t>
            </a:r>
          </a:p>
          <a:p>
            <a:pPr lvl="1"/>
            <a:r>
              <a:rPr lang="en-US" b="0" i="0" dirty="0">
                <a:solidFill>
                  <a:srgbClr val="333333"/>
                </a:solidFill>
                <a:effectLst/>
              </a:rPr>
              <a:t>are not seeking a remedy for themselves but to remedy the alleged harassment; or</a:t>
            </a:r>
          </a:p>
          <a:p>
            <a:pPr lvl="1"/>
            <a:r>
              <a:rPr lang="en-US" b="0" i="0" dirty="0">
                <a:solidFill>
                  <a:srgbClr val="333333"/>
                </a:solidFill>
                <a:effectLst/>
              </a:rPr>
              <a:t>are seeking to remedy discrimination in a collaborative manner with the NSF awardee that avoids a formal complaint investigation, formal findings of fact, and a determination of the awardee's compliance with above laws and regulations.</a:t>
            </a:r>
          </a:p>
          <a:p>
            <a:pPr algn="l"/>
            <a:r>
              <a:rPr lang="en-US" b="1" i="0" dirty="0">
                <a:solidFill>
                  <a:srgbClr val="333333"/>
                </a:solidFill>
                <a:effectLst/>
              </a:rPr>
              <a:t>Reporting</a:t>
            </a:r>
          </a:p>
          <a:p>
            <a:pPr lvl="1"/>
            <a:r>
              <a:rPr lang="en-US" b="0" i="0" dirty="0">
                <a:solidFill>
                  <a:srgbClr val="333333"/>
                </a:solidFill>
                <a:effectLst/>
              </a:rPr>
              <a:t>To report harassment or discrimination (and filing a formal complaint is not desired) send the information to programcomplaints@nsf.gov, call (703) 292-8020, or mail to OECR at:</a:t>
            </a:r>
          </a:p>
          <a:p>
            <a:pPr marL="0" indent="739775" algn="l">
              <a:lnSpc>
                <a:spcPct val="120000"/>
              </a:lnSpc>
              <a:spcBef>
                <a:spcPts val="0"/>
              </a:spcBef>
              <a:buNone/>
            </a:pPr>
            <a:r>
              <a:rPr lang="en-US" sz="2200" b="0" i="0" dirty="0">
                <a:solidFill>
                  <a:srgbClr val="333333"/>
                </a:solidFill>
                <a:effectLst/>
              </a:rPr>
              <a:t>Head, Office of Equity and Civil Rights (OECR),</a:t>
            </a:r>
          </a:p>
          <a:p>
            <a:pPr marL="0" indent="739775" algn="l">
              <a:lnSpc>
                <a:spcPct val="120000"/>
              </a:lnSpc>
              <a:spcBef>
                <a:spcPts val="0"/>
              </a:spcBef>
              <a:buNone/>
            </a:pPr>
            <a:r>
              <a:rPr lang="en-US" sz="2200" b="0" i="0" dirty="0">
                <a:solidFill>
                  <a:srgbClr val="333333"/>
                </a:solidFill>
                <a:effectLst/>
              </a:rPr>
              <a:t>2415 Eisenhower Avenue, Suite W 17200</a:t>
            </a:r>
          </a:p>
          <a:p>
            <a:pPr marL="0" indent="739775" algn="l">
              <a:lnSpc>
                <a:spcPct val="120000"/>
              </a:lnSpc>
              <a:spcBef>
                <a:spcPts val="0"/>
              </a:spcBef>
              <a:buNone/>
            </a:pPr>
            <a:r>
              <a:rPr lang="en-US" sz="2200" b="0" i="0" dirty="0">
                <a:solidFill>
                  <a:srgbClr val="333333"/>
                </a:solidFill>
                <a:effectLst/>
              </a:rPr>
              <a:t>Alexandria, VA 22314</a:t>
            </a:r>
          </a:p>
        </p:txBody>
      </p:sp>
      <p:sp>
        <p:nvSpPr>
          <p:cNvPr id="4" name="Footer Placeholder 3">
            <a:extLst>
              <a:ext uri="{FF2B5EF4-FFF2-40B4-BE49-F238E27FC236}">
                <a16:creationId xmlns:a16="http://schemas.microsoft.com/office/drawing/2014/main" id="{BB6CEDAD-A01C-D9B0-0DFA-1610E4F7CF71}"/>
              </a:ext>
            </a:extLst>
          </p:cNvPr>
          <p:cNvSpPr>
            <a:spLocks noGrp="1"/>
          </p:cNvSpPr>
          <p:nvPr>
            <p:ph type="ftr" sz="quarter" idx="11"/>
          </p:nvPr>
        </p:nvSpPr>
        <p:spPr/>
        <p:txBody>
          <a:bodyPr/>
          <a:lstStyle/>
          <a:p>
            <a:r>
              <a:rPr lang="en-US"/>
              <a:t>https://www.nsf.gov/od/oecr/awardee_civil_rights/index.jsp</a:t>
            </a:r>
          </a:p>
        </p:txBody>
      </p:sp>
    </p:spTree>
    <p:extLst>
      <p:ext uri="{BB962C8B-B14F-4D97-AF65-F5344CB8AC3E}">
        <p14:creationId xmlns:p14="http://schemas.microsoft.com/office/powerpoint/2010/main" val="2542908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2DD94-C871-6B1E-7854-2AAED2F63242}"/>
              </a:ext>
            </a:extLst>
          </p:cNvPr>
          <p:cNvSpPr>
            <a:spLocks noGrp="1"/>
          </p:cNvSpPr>
          <p:nvPr>
            <p:ph type="title"/>
          </p:nvPr>
        </p:nvSpPr>
        <p:spPr/>
        <p:txBody>
          <a:bodyPr/>
          <a:lstStyle/>
          <a:p>
            <a:r>
              <a:rPr lang="en-US" dirty="0"/>
              <a:t>How to file a formal complaint</a:t>
            </a:r>
          </a:p>
        </p:txBody>
      </p:sp>
      <p:sp>
        <p:nvSpPr>
          <p:cNvPr id="3" name="Content Placeholder 2">
            <a:extLst>
              <a:ext uri="{FF2B5EF4-FFF2-40B4-BE49-F238E27FC236}">
                <a16:creationId xmlns:a16="http://schemas.microsoft.com/office/drawing/2014/main" id="{619D5E7C-4121-99E2-B092-D6D46AD03318}"/>
              </a:ext>
            </a:extLst>
          </p:cNvPr>
          <p:cNvSpPr>
            <a:spLocks noGrp="1"/>
          </p:cNvSpPr>
          <p:nvPr>
            <p:ph idx="1"/>
          </p:nvPr>
        </p:nvSpPr>
        <p:spPr/>
        <p:txBody>
          <a:bodyPr>
            <a:normAutofit fontScale="85000" lnSpcReduction="20000"/>
          </a:bodyPr>
          <a:lstStyle/>
          <a:p>
            <a:pPr algn="l"/>
            <a:r>
              <a:rPr lang="en-US" b="1" i="0" dirty="0">
                <a:solidFill>
                  <a:srgbClr val="333333"/>
                </a:solidFill>
                <a:effectLst/>
                <a:latin typeface="Arial" panose="020B0604020202020204" pitchFamily="34" charset="0"/>
              </a:rPr>
              <a:t>Filing a Formal Complaint</a:t>
            </a:r>
            <a:endParaRPr lang="en-US" b="0" i="0" dirty="0">
              <a:solidFill>
                <a:srgbClr val="333333"/>
              </a:solidFill>
              <a:effectLst/>
              <a:latin typeface="Arial" panose="020B0604020202020204" pitchFamily="34" charset="0"/>
            </a:endParaRPr>
          </a:p>
          <a:p>
            <a:pPr algn="l"/>
            <a:r>
              <a:rPr lang="en-US" b="0" i="0" dirty="0">
                <a:solidFill>
                  <a:srgbClr val="333333"/>
                </a:solidFill>
                <a:effectLst/>
                <a:latin typeface="Arial" panose="020B0604020202020204" pitchFamily="34" charset="0"/>
              </a:rPr>
              <a:t>To file a complaint requesting NSF to investigate the allegation of harassment or discrimination, an individual should use our online </a:t>
            </a:r>
            <a:r>
              <a:rPr lang="en-US" b="0" i="0" u="none" strike="noStrike" dirty="0">
                <a:solidFill>
                  <a:srgbClr val="0C72B5"/>
                </a:solidFill>
                <a:effectLst/>
                <a:latin typeface="Arial" panose="020B0604020202020204" pitchFamily="34" charset="0"/>
                <a:hlinkClick r:id="rId2"/>
              </a:rPr>
              <a:t>NSF Awardee Program Complaint Form</a:t>
            </a:r>
            <a:r>
              <a:rPr lang="en-US" b="0" i="0" dirty="0">
                <a:solidFill>
                  <a:srgbClr val="333333"/>
                </a:solidFill>
                <a:effectLst/>
                <a:latin typeface="Arial" panose="020B0604020202020204" pitchFamily="34" charset="0"/>
              </a:rPr>
              <a:t>.</a:t>
            </a:r>
          </a:p>
          <a:p>
            <a:pPr algn="l"/>
            <a:r>
              <a:rPr lang="en-US" b="0" i="0" dirty="0">
                <a:solidFill>
                  <a:srgbClr val="333333"/>
                </a:solidFill>
                <a:effectLst/>
                <a:latin typeface="Arial" panose="020B0604020202020204" pitchFamily="34" charset="0"/>
              </a:rPr>
              <a:t>If you require a different format to submit a formal complaint please contact us at </a:t>
            </a:r>
            <a:r>
              <a:rPr lang="en-US" b="0" i="0" u="none" strike="noStrike" dirty="0">
                <a:solidFill>
                  <a:srgbClr val="0C72B5"/>
                </a:solidFill>
                <a:effectLst/>
                <a:latin typeface="Arial" panose="020B0604020202020204" pitchFamily="34" charset="0"/>
                <a:hlinkClick r:id="rId3"/>
              </a:rPr>
              <a:t>programcomplaints@nsf.gov</a:t>
            </a:r>
            <a:r>
              <a:rPr lang="en-US" b="0" i="0" dirty="0">
                <a:solidFill>
                  <a:srgbClr val="333333"/>
                </a:solidFill>
                <a:effectLst/>
                <a:latin typeface="Arial" panose="020B0604020202020204" pitchFamily="34" charset="0"/>
              </a:rPr>
              <a:t>, call us at (703) 292-8020, fax us at (703) 292-9482.</a:t>
            </a:r>
          </a:p>
          <a:p>
            <a:pPr algn="l"/>
            <a:r>
              <a:rPr lang="en-US" b="0" i="0" dirty="0">
                <a:solidFill>
                  <a:srgbClr val="333333"/>
                </a:solidFill>
                <a:effectLst/>
                <a:latin typeface="Arial" panose="020B0604020202020204" pitchFamily="34" charset="0"/>
              </a:rPr>
              <a:t>If an individual informs other NSF offices, divisions, and directorates of harassment or discrimination, the information should be forwarded to OECR. OECR will contact the individual who raised the allegations to determine if the individual wishes to file a discrimination complaint.</a:t>
            </a:r>
          </a:p>
          <a:p>
            <a:pPr algn="l"/>
            <a:r>
              <a:rPr lang="en-US" b="0" i="0" dirty="0">
                <a:solidFill>
                  <a:srgbClr val="333333"/>
                </a:solidFill>
                <a:effectLst/>
                <a:latin typeface="Arial" panose="020B0604020202020204" pitchFamily="34" charset="0"/>
              </a:rPr>
              <a:t>More information on the complaint process can be found at </a:t>
            </a:r>
            <a:r>
              <a:rPr lang="en-US" b="0" i="0" u="none" strike="noStrike" dirty="0">
                <a:solidFill>
                  <a:srgbClr val="0C72B5"/>
                </a:solidFill>
                <a:effectLst/>
                <a:latin typeface="Arial" panose="020B0604020202020204" pitchFamily="34" charset="0"/>
                <a:hlinkClick r:id="rId4"/>
              </a:rPr>
              <a:t>https://www.nsf.gov/od/oecr/awardee_civil_rights/titlevi_ix.jsp</a:t>
            </a:r>
            <a:r>
              <a:rPr lang="en-US" b="0" i="0" dirty="0">
                <a:solidFill>
                  <a:srgbClr val="333333"/>
                </a:solidFill>
                <a:effectLst/>
                <a:latin typeface="Arial" panose="020B0604020202020204" pitchFamily="34" charset="0"/>
              </a:rPr>
              <a:t>.</a:t>
            </a:r>
          </a:p>
          <a:p>
            <a:pPr marL="0" indent="0">
              <a:buNone/>
            </a:pPr>
            <a:endParaRPr lang="en-US" dirty="0"/>
          </a:p>
        </p:txBody>
      </p:sp>
      <p:sp>
        <p:nvSpPr>
          <p:cNvPr id="4" name="Footer Placeholder 3">
            <a:extLst>
              <a:ext uri="{FF2B5EF4-FFF2-40B4-BE49-F238E27FC236}">
                <a16:creationId xmlns:a16="http://schemas.microsoft.com/office/drawing/2014/main" id="{0D2BD754-B0EC-7AC2-97A0-580C7ED0D4C2}"/>
              </a:ext>
            </a:extLst>
          </p:cNvPr>
          <p:cNvSpPr>
            <a:spLocks noGrp="1"/>
          </p:cNvSpPr>
          <p:nvPr>
            <p:ph type="ftr" sz="quarter" idx="11"/>
          </p:nvPr>
        </p:nvSpPr>
        <p:spPr/>
        <p:txBody>
          <a:bodyPr/>
          <a:lstStyle/>
          <a:p>
            <a:r>
              <a:rPr lang="en-US"/>
              <a:t>https://www.nsf.gov/od/oecr/awardee_civil_rights/index.jsp</a:t>
            </a:r>
          </a:p>
        </p:txBody>
      </p:sp>
    </p:spTree>
    <p:extLst>
      <p:ext uri="{BB962C8B-B14F-4D97-AF65-F5344CB8AC3E}">
        <p14:creationId xmlns:p14="http://schemas.microsoft.com/office/powerpoint/2010/main" val="1319757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46ED0-016F-B161-02F3-4D851757C716}"/>
              </a:ext>
            </a:extLst>
          </p:cNvPr>
          <p:cNvSpPr>
            <a:spLocks noGrp="1"/>
          </p:cNvSpPr>
          <p:nvPr>
            <p:ph type="title"/>
          </p:nvPr>
        </p:nvSpPr>
        <p:spPr/>
        <p:txBody>
          <a:bodyPr/>
          <a:lstStyle/>
          <a:p>
            <a:r>
              <a:rPr lang="en-US" dirty="0"/>
              <a:t>AOR Reporting Responsibilities</a:t>
            </a:r>
          </a:p>
        </p:txBody>
      </p:sp>
      <p:sp>
        <p:nvSpPr>
          <p:cNvPr id="3" name="Content Placeholder 2">
            <a:extLst>
              <a:ext uri="{FF2B5EF4-FFF2-40B4-BE49-F238E27FC236}">
                <a16:creationId xmlns:a16="http://schemas.microsoft.com/office/drawing/2014/main" id="{CBD29B33-5B88-07E3-9764-84AD84DBCA59}"/>
              </a:ext>
            </a:extLst>
          </p:cNvPr>
          <p:cNvSpPr>
            <a:spLocks noGrp="1"/>
          </p:cNvSpPr>
          <p:nvPr>
            <p:ph idx="1"/>
          </p:nvPr>
        </p:nvSpPr>
        <p:spPr/>
        <p:txBody>
          <a:bodyPr>
            <a:normAutofit fontScale="92500" lnSpcReduction="20000"/>
          </a:bodyPr>
          <a:lstStyle/>
          <a:p>
            <a:r>
              <a:rPr lang="en-US" dirty="0"/>
              <a:t>Note that per the NSF </a:t>
            </a:r>
            <a:r>
              <a:rPr lang="en-US" dirty="0">
                <a:hlinkClick r:id="rId2"/>
              </a:rPr>
              <a:t>term and condition </a:t>
            </a:r>
            <a:r>
              <a:rPr lang="en-US" dirty="0"/>
              <a:t>that requires reporting of Findings of Sexual Harassment and Other Forms of Harassment as detailed in these slides, it is </a:t>
            </a:r>
            <a:r>
              <a:rPr lang="en-US"/>
              <a:t>also includes the </a:t>
            </a:r>
            <a:r>
              <a:rPr lang="en-US" dirty="0"/>
              <a:t>responsibility of the University of Idaho Authorized Organizational Representative (AOR) to report findings of this nature to the National Science Foundation.</a:t>
            </a:r>
          </a:p>
          <a:p>
            <a:r>
              <a:rPr lang="en-US" dirty="0"/>
              <a:t>The AOR works with OCRI and the UI Office of General Counsel to ensure appropriate reporting occurs within the auspices of the NSF and University of Idaho policies. </a:t>
            </a:r>
          </a:p>
          <a:p>
            <a:r>
              <a:rPr lang="en-US" dirty="0"/>
              <a:t>NSF directive on this reporting:</a:t>
            </a:r>
          </a:p>
          <a:p>
            <a:pPr lvl="1"/>
            <a:r>
              <a:rPr lang="en-US" dirty="0"/>
              <a:t>Authorized Organizational Representatives (AOR)s must use the Term and Condition Required Notification of Harassment form to submit a required notification to NSF. When submitting a report, please note that only the identification of the PI or co-PI is required. Personally identifiable information regarding any complainants or other individuals involved in the matter MUST NOT be included in the notification.</a:t>
            </a:r>
          </a:p>
        </p:txBody>
      </p:sp>
    </p:spTree>
    <p:extLst>
      <p:ext uri="{BB962C8B-B14F-4D97-AF65-F5344CB8AC3E}">
        <p14:creationId xmlns:p14="http://schemas.microsoft.com/office/powerpoint/2010/main" val="551562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4607C-8D80-B504-991A-3B602E8D6B38}"/>
              </a:ext>
            </a:extLst>
          </p:cNvPr>
          <p:cNvSpPr>
            <a:spLocks noGrp="1"/>
          </p:cNvSpPr>
          <p:nvPr>
            <p:ph type="title"/>
          </p:nvPr>
        </p:nvSpPr>
        <p:spPr/>
        <p:txBody>
          <a:bodyPr/>
          <a:lstStyle/>
          <a:p>
            <a:r>
              <a:rPr lang="en-US" dirty="0"/>
              <a:t>NSF Policy links</a:t>
            </a:r>
          </a:p>
        </p:txBody>
      </p:sp>
      <p:sp>
        <p:nvSpPr>
          <p:cNvPr id="3" name="Content Placeholder 2">
            <a:extLst>
              <a:ext uri="{FF2B5EF4-FFF2-40B4-BE49-F238E27FC236}">
                <a16:creationId xmlns:a16="http://schemas.microsoft.com/office/drawing/2014/main" id="{B79A101A-FC34-9114-7BD1-B978C53C2D5F}"/>
              </a:ext>
            </a:extLst>
          </p:cNvPr>
          <p:cNvSpPr>
            <a:spLocks noGrp="1"/>
          </p:cNvSpPr>
          <p:nvPr>
            <p:ph idx="1"/>
          </p:nvPr>
        </p:nvSpPr>
        <p:spPr/>
        <p:txBody>
          <a:bodyPr>
            <a:normAutofit lnSpcReduction="10000"/>
          </a:bodyPr>
          <a:lstStyle/>
          <a:p>
            <a:r>
              <a:rPr lang="en-US" dirty="0">
                <a:hlinkClick r:id="rId2"/>
              </a:rPr>
              <a:t>Chapter II: Proposal Preparation Instructions - Proposal &amp; Award Policies &amp; Procedures Guide (PAPPG) (NSF 23-1) | NSF - National Science Foundation</a:t>
            </a:r>
            <a:endParaRPr lang="en-US" dirty="0"/>
          </a:p>
          <a:p>
            <a:pPr lvl="1"/>
            <a:r>
              <a:rPr lang="en-US" dirty="0">
                <a:hlinkClick r:id="rId3"/>
              </a:rPr>
              <a:t>Chapter XI: Other Post Award Requirements and Considerations - Proposal &amp; Award Policies &amp; Procedures Guide (PAPPG) (NSF 23-1) | NSF - National Science Foundation</a:t>
            </a:r>
            <a:endParaRPr lang="en-US" dirty="0"/>
          </a:p>
          <a:p>
            <a:r>
              <a:rPr lang="en-US" dirty="0">
                <a:hlinkClick r:id="rId4"/>
              </a:rPr>
              <a:t>Frequently Asked Questions (FAQs) Regarding NSF's Award Term and Condition Entitled, "Notification Requirements Regarding Sexual Harassment, Other Forms of Harassment, or Sexual Assault“</a:t>
            </a:r>
            <a:endParaRPr lang="en-US" dirty="0"/>
          </a:p>
          <a:p>
            <a:r>
              <a:rPr lang="en-US" dirty="0">
                <a:hlinkClick r:id="rId5"/>
              </a:rPr>
              <a:t>OECR - Term and Condition: Sexual Harassment, Other Forms of Harassment, or Sexual Assault | NSF - National Science Foundation</a:t>
            </a:r>
            <a:endParaRPr lang="en-US" dirty="0"/>
          </a:p>
          <a:p>
            <a:endParaRPr lang="en-US" dirty="0"/>
          </a:p>
        </p:txBody>
      </p:sp>
    </p:spTree>
    <p:extLst>
      <p:ext uri="{BB962C8B-B14F-4D97-AF65-F5344CB8AC3E}">
        <p14:creationId xmlns:p14="http://schemas.microsoft.com/office/powerpoint/2010/main" val="249636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7814F-1EC1-E03A-7316-F8753D7D5DA2}"/>
              </a:ext>
            </a:extLst>
          </p:cNvPr>
          <p:cNvSpPr>
            <a:spLocks noGrp="1"/>
          </p:cNvSpPr>
          <p:nvPr>
            <p:ph type="title"/>
          </p:nvPr>
        </p:nvSpPr>
        <p:spPr/>
        <p:txBody>
          <a:bodyPr/>
          <a:lstStyle/>
          <a:p>
            <a:r>
              <a:rPr lang="en-US" dirty="0"/>
              <a:t>Policy outline</a:t>
            </a:r>
          </a:p>
        </p:txBody>
      </p:sp>
      <p:sp>
        <p:nvSpPr>
          <p:cNvPr id="3" name="Content Placeholder 2">
            <a:extLst>
              <a:ext uri="{FF2B5EF4-FFF2-40B4-BE49-F238E27FC236}">
                <a16:creationId xmlns:a16="http://schemas.microsoft.com/office/drawing/2014/main" id="{FDD3280B-75C5-ADCD-BC12-59538F887421}"/>
              </a:ext>
            </a:extLst>
          </p:cNvPr>
          <p:cNvSpPr>
            <a:spLocks noGrp="1"/>
          </p:cNvSpPr>
          <p:nvPr>
            <p:ph idx="1"/>
          </p:nvPr>
        </p:nvSpPr>
        <p:spPr/>
        <p:txBody>
          <a:bodyPr>
            <a:normAutofit lnSpcReduction="10000"/>
          </a:bodyPr>
          <a:lstStyle/>
          <a:p>
            <a:r>
              <a:rPr lang="en-US" dirty="0"/>
              <a:t>National Science Foundation policy requires fostering safe and harassment-free environments where science is conducted (via 2018 policy). </a:t>
            </a:r>
          </a:p>
          <a:p>
            <a:pPr lvl="1"/>
            <a:r>
              <a:rPr lang="en-US" b="1" dirty="0"/>
              <a:t>This policy now also requires a per proposal plan for off-site of off-campus research </a:t>
            </a:r>
            <a:r>
              <a:rPr lang="en-US" dirty="0"/>
              <a:t>AND the AOR must certify that the organization has this plan in place at proposal submission. </a:t>
            </a:r>
          </a:p>
          <a:p>
            <a:pPr lvl="1"/>
            <a:r>
              <a:rPr lang="en-US" dirty="0"/>
              <a:t>The certification identifies that the entity (University of Idaho) proposal plan describes how the following behaviors will be addressed for the project off-site research work:</a:t>
            </a:r>
          </a:p>
          <a:p>
            <a:pPr lvl="2"/>
            <a:r>
              <a:rPr lang="en-US" b="0" i="0" dirty="0">
                <a:solidFill>
                  <a:srgbClr val="1B1B1B"/>
                </a:solidFill>
                <a:effectLst/>
              </a:rPr>
              <a:t>Abuse of any person, including, but not limited to, harassment, stalking, bullying, or hazing of any kind, whether the behavior is carried out verbally, physically, electronically, or in written form; or</a:t>
            </a:r>
          </a:p>
          <a:p>
            <a:pPr lvl="2"/>
            <a:r>
              <a:rPr lang="en-US" b="0" i="0" dirty="0">
                <a:solidFill>
                  <a:srgbClr val="1B1B1B"/>
                </a:solidFill>
                <a:effectLst/>
              </a:rPr>
              <a:t>Conduct that is unwelcome, offensive, indecent, obscene, or disorderly.</a:t>
            </a:r>
          </a:p>
          <a:p>
            <a:pPr lvl="2"/>
            <a:endParaRPr lang="en-US" dirty="0"/>
          </a:p>
        </p:txBody>
      </p:sp>
    </p:spTree>
    <p:extLst>
      <p:ext uri="{BB962C8B-B14F-4D97-AF65-F5344CB8AC3E}">
        <p14:creationId xmlns:p14="http://schemas.microsoft.com/office/powerpoint/2010/main" val="286625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DCD7C-CE11-A012-9E0F-62075FC3D95D}"/>
              </a:ext>
            </a:extLst>
          </p:cNvPr>
          <p:cNvSpPr>
            <a:spLocks noGrp="1"/>
          </p:cNvSpPr>
          <p:nvPr>
            <p:ph type="title"/>
          </p:nvPr>
        </p:nvSpPr>
        <p:spPr/>
        <p:txBody>
          <a:bodyPr/>
          <a:lstStyle/>
          <a:p>
            <a:r>
              <a:rPr lang="en-US" dirty="0"/>
              <a:t>Policy background</a:t>
            </a:r>
          </a:p>
        </p:txBody>
      </p:sp>
      <p:sp>
        <p:nvSpPr>
          <p:cNvPr id="3" name="Content Placeholder 2">
            <a:extLst>
              <a:ext uri="{FF2B5EF4-FFF2-40B4-BE49-F238E27FC236}">
                <a16:creationId xmlns:a16="http://schemas.microsoft.com/office/drawing/2014/main" id="{F0386FAF-F26F-6FBF-23AE-AD1F2ED28BA1}"/>
              </a:ext>
            </a:extLst>
          </p:cNvPr>
          <p:cNvSpPr>
            <a:spLocks noGrp="1"/>
          </p:cNvSpPr>
          <p:nvPr>
            <p:ph idx="1"/>
          </p:nvPr>
        </p:nvSpPr>
        <p:spPr/>
        <p:txBody>
          <a:bodyPr>
            <a:normAutofit fontScale="92500" lnSpcReduction="10000"/>
          </a:bodyPr>
          <a:lstStyle/>
          <a:p>
            <a:r>
              <a:rPr lang="en-US" dirty="0"/>
              <a:t>This off-site safe work environment policy is an expansion on NSF’s 2018 policy on Sexual Harassment, Other Forms of Harassment, or Sexual Assault. </a:t>
            </a:r>
          </a:p>
          <a:p>
            <a:r>
              <a:rPr lang="en-US" dirty="0"/>
              <a:t>The reporting requirements from the 2018 policy are continued into this new off-site safe and inclusive environment policy.</a:t>
            </a:r>
          </a:p>
          <a:p>
            <a:pPr lvl="1"/>
            <a:r>
              <a:rPr lang="en-US" dirty="0"/>
              <a:t>The reporting obligations to NSF are detailed further in the following slides.</a:t>
            </a:r>
          </a:p>
          <a:p>
            <a:r>
              <a:rPr lang="en-US" dirty="0"/>
              <a:t>NSF policy also requires compliance with other federal statutes and regulations, including (but not limited to) non-discrimination. </a:t>
            </a:r>
          </a:p>
          <a:p>
            <a:pPr lvl="1"/>
            <a:r>
              <a:rPr lang="en-US" dirty="0"/>
              <a:t>Proposers and recipients may contact the Office of Equity and Civil Rights (OECR) at this </a:t>
            </a:r>
            <a:r>
              <a:rPr lang="en-US" dirty="0">
                <a:hlinkClick r:id="rId2"/>
              </a:rPr>
              <a:t>link</a:t>
            </a:r>
            <a:r>
              <a:rPr lang="en-US" dirty="0"/>
              <a:t> or at 1-703-292-8020 with any questions regarding these non-discrimination statutes and their implementing NSF regulations and their applicability to their institutions' programs, services, and activities.</a:t>
            </a:r>
          </a:p>
          <a:p>
            <a:pPr marL="457200" lvl="1" indent="0">
              <a:buNone/>
            </a:pPr>
            <a:endParaRPr lang="en-US" dirty="0"/>
          </a:p>
          <a:p>
            <a:endParaRPr lang="en-US" dirty="0"/>
          </a:p>
        </p:txBody>
      </p:sp>
    </p:spTree>
    <p:extLst>
      <p:ext uri="{BB962C8B-B14F-4D97-AF65-F5344CB8AC3E}">
        <p14:creationId xmlns:p14="http://schemas.microsoft.com/office/powerpoint/2010/main" val="61420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DCD7C-CE11-A012-9E0F-62075FC3D95D}"/>
              </a:ext>
            </a:extLst>
          </p:cNvPr>
          <p:cNvSpPr>
            <a:spLocks noGrp="1"/>
          </p:cNvSpPr>
          <p:nvPr>
            <p:ph type="title"/>
          </p:nvPr>
        </p:nvSpPr>
        <p:spPr/>
        <p:txBody>
          <a:bodyPr/>
          <a:lstStyle/>
          <a:p>
            <a:r>
              <a:rPr lang="en-US" dirty="0"/>
              <a:t>NSF Policy on Sexual Harassment, Other Forms of Harassment, or Sexual Assault</a:t>
            </a:r>
          </a:p>
        </p:txBody>
      </p:sp>
      <p:sp>
        <p:nvSpPr>
          <p:cNvPr id="3" name="Content Placeholder 2">
            <a:extLst>
              <a:ext uri="{FF2B5EF4-FFF2-40B4-BE49-F238E27FC236}">
                <a16:creationId xmlns:a16="http://schemas.microsoft.com/office/drawing/2014/main" id="{F0386FAF-F26F-6FBF-23AE-AD1F2ED28BA1}"/>
              </a:ext>
            </a:extLst>
          </p:cNvPr>
          <p:cNvSpPr>
            <a:spLocks noGrp="1"/>
          </p:cNvSpPr>
          <p:nvPr>
            <p:ph idx="1"/>
          </p:nvPr>
        </p:nvSpPr>
        <p:spPr>
          <a:xfrm>
            <a:off x="367047" y="1596980"/>
            <a:ext cx="11481515" cy="5080716"/>
          </a:xfrm>
        </p:spPr>
        <p:txBody>
          <a:bodyPr>
            <a:normAutofit fontScale="62500" lnSpcReduction="20000"/>
          </a:bodyPr>
          <a:lstStyle/>
          <a:p>
            <a:pPr algn="l"/>
            <a:r>
              <a:rPr lang="en-US" b="0" i="0" dirty="0">
                <a:solidFill>
                  <a:srgbClr val="1B1B1B"/>
                </a:solidFill>
                <a:effectLst/>
              </a:rPr>
              <a:t>As the primary funding agency of fundamental science and engineering research in the U.S., NSF is committed to promoting safe, productive research and education environments for current and future scientists and engineers. The Foundation considers the PI and any co-PIs identified on an NSF award to be in positions of trust. The PI and co-PI(s) and all award personnel must comport themselves in a responsible and accountable manner during the performance of award activities whether at the recipient organization, on-line, or conducted outside the organization, such as at field sites, or facilities, or during conferences and workshops.</a:t>
            </a:r>
          </a:p>
          <a:p>
            <a:pPr algn="l"/>
            <a:r>
              <a:rPr lang="en-US" b="0" i="0" dirty="0">
                <a:solidFill>
                  <a:srgbClr val="1B1B1B"/>
                </a:solidFill>
                <a:effectLst/>
              </a:rPr>
              <a:t>The 3,000 U.S. IHEs and other organizations that receive NSF funding are responsible for fully investigating complaints and for compliance with federal non-discrimination laws, regulations, and executive orders.</a:t>
            </a:r>
          </a:p>
          <a:p>
            <a:pPr algn="l"/>
            <a:r>
              <a:rPr lang="en-US" b="0" i="0" dirty="0">
                <a:solidFill>
                  <a:srgbClr val="1B1B1B"/>
                </a:solidFill>
                <a:effectLst/>
              </a:rPr>
              <a:t>In support of this position, the Foundation has taken steps to bolster our commitment to a safe research environment, including development and implementation of an award term and condition that </a:t>
            </a:r>
            <a:r>
              <a:rPr lang="en-US" b="1" i="0" dirty="0">
                <a:solidFill>
                  <a:srgbClr val="1B1B1B"/>
                </a:solidFill>
                <a:effectLst/>
              </a:rPr>
              <a:t>requires NSF to be notified: 1) of any findings/determinations regarding the PI or co-PIs that demonstrate a violation of awardee codes of conduct, policies, regulations or statutes relating to sexual harassment, other forms of harassment, or sexual assault; or 2) if the awardee places the PI, or co-PIs on administrative leave or imposes an administrative action relating to a finding or investigation of a violation of awardee policies, codes of conduct, statutes or regulations relating to sexual harassment, other forms of harassment, or sexual assault</a:t>
            </a:r>
            <a:r>
              <a:rPr lang="en-US" b="0" i="0" dirty="0">
                <a:solidFill>
                  <a:srgbClr val="1B1B1B"/>
                </a:solidFill>
                <a:effectLst/>
              </a:rPr>
              <a:t>. See Chapter VII.B.3 for additional information on the notification process.</a:t>
            </a:r>
          </a:p>
          <a:p>
            <a:pPr algn="l"/>
            <a:r>
              <a:rPr lang="en-US" b="0" i="0" dirty="0">
                <a:solidFill>
                  <a:srgbClr val="1B1B1B"/>
                </a:solidFill>
                <a:effectLst/>
              </a:rPr>
              <a:t>NSF expects all research organizations to establish and maintain clear and unambiguous standards of behavior to ensure harassment-free workplaces wherever science is conducted. NSF has developed a </a:t>
            </a:r>
            <a:r>
              <a:rPr lang="en-US" b="0" i="0" u="none" strike="noStrike" dirty="0">
                <a:solidFill>
                  <a:srgbClr val="0076D6"/>
                </a:solidFill>
                <a:effectLst/>
                <a:hlinkClick r:id="rId2"/>
              </a:rPr>
              <a:t>sexual harassment prevention website</a:t>
            </a:r>
            <a:r>
              <a:rPr lang="en-US" b="0" i="0" dirty="0">
                <a:solidFill>
                  <a:srgbClr val="1B1B1B"/>
                </a:solidFill>
                <a:effectLst/>
              </a:rPr>
              <a:t> that includes promising practices on policies, effective codes of conduct, and standards of behavior, as well as Frequently Asked Questions that respond to inquiries received on this complex topic.  </a:t>
            </a:r>
          </a:p>
          <a:p>
            <a:pPr algn="l"/>
            <a:r>
              <a:rPr lang="en-US" b="0" i="0" dirty="0">
                <a:solidFill>
                  <a:srgbClr val="1B1B1B"/>
                </a:solidFill>
                <a:effectLst/>
              </a:rPr>
              <a:t>A community effort is essential to eliminate sexual and other forms of harassment in science and to build scientific workspaces where people can learn, grow, and thrive.</a:t>
            </a:r>
          </a:p>
          <a:p>
            <a:pPr marL="0" indent="0">
              <a:buNone/>
            </a:pPr>
            <a:endParaRPr lang="en-US" dirty="0"/>
          </a:p>
          <a:p>
            <a:pPr marL="457200" lvl="1" indent="0">
              <a:buNone/>
            </a:pPr>
            <a:endParaRPr lang="en-US" dirty="0"/>
          </a:p>
          <a:p>
            <a:endParaRPr lang="en-US" dirty="0"/>
          </a:p>
        </p:txBody>
      </p:sp>
      <p:sp>
        <p:nvSpPr>
          <p:cNvPr id="4" name="Footer Placeholder 3">
            <a:extLst>
              <a:ext uri="{FF2B5EF4-FFF2-40B4-BE49-F238E27FC236}">
                <a16:creationId xmlns:a16="http://schemas.microsoft.com/office/drawing/2014/main" id="{FA03C7BE-8DB1-557A-30F5-20337F783EA7}"/>
              </a:ext>
            </a:extLst>
          </p:cNvPr>
          <p:cNvSpPr>
            <a:spLocks noGrp="1"/>
          </p:cNvSpPr>
          <p:nvPr>
            <p:ph type="ftr" sz="quarter" idx="11"/>
          </p:nvPr>
        </p:nvSpPr>
        <p:spPr>
          <a:xfrm>
            <a:off x="343438" y="6420744"/>
            <a:ext cx="11410683" cy="365125"/>
          </a:xfrm>
        </p:spPr>
        <p:txBody>
          <a:bodyPr/>
          <a:lstStyle/>
          <a:p>
            <a:r>
              <a:rPr lang="en-US" dirty="0"/>
              <a:t>https://beta.nsf.gov/policies/pappg/23-1/ch-11-other-post-award-requirements#a-non-discrimination-statutes-and-regulations-751</a:t>
            </a:r>
          </a:p>
        </p:txBody>
      </p:sp>
    </p:spTree>
    <p:extLst>
      <p:ext uri="{BB962C8B-B14F-4D97-AF65-F5344CB8AC3E}">
        <p14:creationId xmlns:p14="http://schemas.microsoft.com/office/powerpoint/2010/main" val="3468621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DCD7C-CE11-A012-9E0F-62075FC3D95D}"/>
              </a:ext>
            </a:extLst>
          </p:cNvPr>
          <p:cNvSpPr>
            <a:spLocks noGrp="1"/>
          </p:cNvSpPr>
          <p:nvPr>
            <p:ph type="title"/>
          </p:nvPr>
        </p:nvSpPr>
        <p:spPr/>
        <p:txBody>
          <a:bodyPr/>
          <a:lstStyle/>
          <a:p>
            <a:r>
              <a:rPr lang="en-US" dirty="0"/>
              <a:t>University of Idaho Office of Civil Rights and Investigations</a:t>
            </a:r>
          </a:p>
        </p:txBody>
      </p:sp>
      <p:sp>
        <p:nvSpPr>
          <p:cNvPr id="3" name="Content Placeholder 2">
            <a:extLst>
              <a:ext uri="{FF2B5EF4-FFF2-40B4-BE49-F238E27FC236}">
                <a16:creationId xmlns:a16="http://schemas.microsoft.com/office/drawing/2014/main" id="{F0386FAF-F26F-6FBF-23AE-AD1F2ED28BA1}"/>
              </a:ext>
            </a:extLst>
          </p:cNvPr>
          <p:cNvSpPr>
            <a:spLocks noGrp="1"/>
          </p:cNvSpPr>
          <p:nvPr>
            <p:ph idx="1"/>
          </p:nvPr>
        </p:nvSpPr>
        <p:spPr/>
        <p:txBody>
          <a:bodyPr/>
          <a:lstStyle/>
          <a:p>
            <a:r>
              <a:rPr lang="en-US" dirty="0"/>
              <a:t>University of Idaho </a:t>
            </a:r>
            <a:r>
              <a:rPr lang="en-US" dirty="0">
                <a:hlinkClick r:id="rId2"/>
              </a:rPr>
              <a:t>Office of Civil Rights and Investigations</a:t>
            </a:r>
            <a:endParaRPr lang="en-US" dirty="0"/>
          </a:p>
          <a:p>
            <a:pPr lvl="1"/>
            <a:r>
              <a:rPr lang="en-US" b="0" i="0" dirty="0">
                <a:solidFill>
                  <a:srgbClr val="191919"/>
                </a:solidFill>
                <a:effectLst/>
                <a:latin typeface="Public Sans"/>
              </a:rPr>
              <a:t>This office is responsible for ensuring compliance with federal and state laws related to discrimination or harassment based on a protected class. This includes retaliation when engaging in a protected process. We undertake necessary investigations and prepare recommendations and written reports. University of Idaho employees have a responsibility to report cases of discrimination and harassment.</a:t>
            </a:r>
            <a:endParaRPr lang="en-US" dirty="0"/>
          </a:p>
          <a:p>
            <a:r>
              <a:rPr lang="en-US" dirty="0"/>
              <a:t>What resources are available from OCRI? </a:t>
            </a:r>
          </a:p>
          <a:p>
            <a:pPr lvl="1"/>
            <a:r>
              <a:rPr lang="en-US" dirty="0">
                <a:hlinkClick r:id="rId3"/>
              </a:rPr>
              <a:t>Resources from the Office of Civil Rights and Investigations (uidaho.edu)</a:t>
            </a:r>
            <a:endParaRPr lang="en-US" dirty="0"/>
          </a:p>
          <a:p>
            <a:r>
              <a:rPr lang="en-US" dirty="0"/>
              <a:t>What policies apply? </a:t>
            </a:r>
            <a:r>
              <a:rPr lang="en-US" dirty="0">
                <a:hlinkClick r:id="rId4"/>
              </a:rPr>
              <a:t>Policy and Procedure (uidaho.edu)</a:t>
            </a:r>
            <a:endParaRPr lang="en-US" dirty="0"/>
          </a:p>
          <a:p>
            <a:pPr marL="0" indent="0">
              <a:buNone/>
            </a:pPr>
            <a:endParaRPr lang="en-US" dirty="0"/>
          </a:p>
        </p:txBody>
      </p:sp>
    </p:spTree>
    <p:extLst>
      <p:ext uri="{BB962C8B-B14F-4D97-AF65-F5344CB8AC3E}">
        <p14:creationId xmlns:p14="http://schemas.microsoft.com/office/powerpoint/2010/main" val="3931522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6906A-A424-4C36-73BD-C3EF02369F79}"/>
              </a:ext>
            </a:extLst>
          </p:cNvPr>
          <p:cNvSpPr>
            <a:spLocks noGrp="1"/>
          </p:cNvSpPr>
          <p:nvPr>
            <p:ph type="title"/>
          </p:nvPr>
        </p:nvSpPr>
        <p:spPr/>
        <p:txBody>
          <a:bodyPr/>
          <a:lstStyle/>
          <a:p>
            <a:r>
              <a:rPr lang="en-US" dirty="0"/>
              <a:t>Plan template</a:t>
            </a:r>
          </a:p>
        </p:txBody>
      </p:sp>
      <p:sp>
        <p:nvSpPr>
          <p:cNvPr id="3" name="Content Placeholder 2">
            <a:extLst>
              <a:ext uri="{FF2B5EF4-FFF2-40B4-BE49-F238E27FC236}">
                <a16:creationId xmlns:a16="http://schemas.microsoft.com/office/drawing/2014/main" id="{3A894DA5-EA9C-2AA4-D59B-B80099B9131A}"/>
              </a:ext>
            </a:extLst>
          </p:cNvPr>
          <p:cNvSpPr>
            <a:spLocks noGrp="1"/>
          </p:cNvSpPr>
          <p:nvPr>
            <p:ph idx="1"/>
          </p:nvPr>
        </p:nvSpPr>
        <p:spPr/>
        <p:txBody>
          <a:bodyPr/>
          <a:lstStyle/>
          <a:p>
            <a:r>
              <a:rPr lang="en-US" dirty="0"/>
              <a:t>OCRI has developed a plan template that corresponds with NSF policy and the University of Idaho policies relating to this new NSF requirement.</a:t>
            </a:r>
          </a:p>
          <a:p>
            <a:r>
              <a:rPr lang="en-US" dirty="0"/>
              <a:t>The template is available from the OSP </a:t>
            </a:r>
            <a:r>
              <a:rPr lang="en-US" dirty="0" err="1"/>
              <a:t>pre-award</a:t>
            </a:r>
            <a:r>
              <a:rPr lang="en-US" dirty="0"/>
              <a:t> team, VERAS help tip menu, and will be posted </a:t>
            </a:r>
            <a:r>
              <a:rPr lang="en-US" dirty="0">
                <a:hlinkClick r:id="rId2"/>
              </a:rPr>
              <a:t>here</a:t>
            </a:r>
            <a:r>
              <a:rPr lang="en-US" dirty="0"/>
              <a:t>. </a:t>
            </a:r>
          </a:p>
          <a:p>
            <a:r>
              <a:rPr lang="en-US" b="1" dirty="0"/>
              <a:t>It is the responsibility of the proposal Principal Investigator to complete and submit the template plan to OSP (via VERAS) and to ensure the plan is disseminated per NSF policy and adhered to</a:t>
            </a:r>
            <a:r>
              <a:rPr lang="en-US" dirty="0"/>
              <a:t>.</a:t>
            </a:r>
          </a:p>
          <a:p>
            <a:pPr lvl="1"/>
            <a:r>
              <a:rPr lang="en-US" dirty="0"/>
              <a:t>Changes to the plan must be coordinated to OSP prior to implementation to ensure the plan record is up to date in VERAS.</a:t>
            </a:r>
          </a:p>
        </p:txBody>
      </p:sp>
    </p:spTree>
    <p:extLst>
      <p:ext uri="{BB962C8B-B14F-4D97-AF65-F5344CB8AC3E}">
        <p14:creationId xmlns:p14="http://schemas.microsoft.com/office/powerpoint/2010/main" val="482481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46BA-4911-4298-3CAA-B56251A35E8A}"/>
              </a:ext>
            </a:extLst>
          </p:cNvPr>
          <p:cNvSpPr>
            <a:spLocks noGrp="1"/>
          </p:cNvSpPr>
          <p:nvPr>
            <p:ph type="title"/>
          </p:nvPr>
        </p:nvSpPr>
        <p:spPr/>
        <p:txBody>
          <a:bodyPr/>
          <a:lstStyle/>
          <a:p>
            <a:r>
              <a:rPr lang="en-US" dirty="0"/>
              <a:t>What must the plan include?</a:t>
            </a:r>
          </a:p>
        </p:txBody>
      </p:sp>
      <p:sp>
        <p:nvSpPr>
          <p:cNvPr id="3" name="Content Placeholder 2">
            <a:extLst>
              <a:ext uri="{FF2B5EF4-FFF2-40B4-BE49-F238E27FC236}">
                <a16:creationId xmlns:a16="http://schemas.microsoft.com/office/drawing/2014/main" id="{6C4E4CFA-C84D-A574-C72F-CAFA7337C1D5}"/>
              </a:ext>
            </a:extLst>
          </p:cNvPr>
          <p:cNvSpPr>
            <a:spLocks noGrp="1"/>
          </p:cNvSpPr>
          <p:nvPr>
            <p:ph idx="1"/>
          </p:nvPr>
        </p:nvSpPr>
        <p:spPr/>
        <p:txBody>
          <a:bodyPr>
            <a:normAutofit/>
          </a:bodyPr>
          <a:lstStyle/>
          <a:p>
            <a:pPr algn="l"/>
            <a:r>
              <a:rPr lang="en-US" sz="2600" dirty="0">
                <a:cs typeface="Arial" panose="020B0604020202020204" pitchFamily="34" charset="0"/>
              </a:rPr>
              <a:t>The plan must describe </a:t>
            </a:r>
            <a:r>
              <a:rPr lang="en-US" sz="2600" b="0" i="0" dirty="0">
                <a:solidFill>
                  <a:srgbClr val="1B1B1B"/>
                </a:solidFill>
                <a:effectLst/>
                <a:cs typeface="Arial" panose="020B0604020202020204" pitchFamily="34" charset="0"/>
              </a:rPr>
              <a:t>how the following types of behavior will be addressed:</a:t>
            </a:r>
          </a:p>
          <a:p>
            <a:pPr marL="457200" indent="-115888" algn="l">
              <a:buFont typeface="+mj-lt"/>
              <a:buAutoNum type="alphaLcPeriod"/>
            </a:pPr>
            <a:r>
              <a:rPr lang="en-US" sz="2600" dirty="0">
                <a:solidFill>
                  <a:srgbClr val="1B1B1B"/>
                </a:solidFill>
                <a:cs typeface="Arial" panose="020B0604020202020204" pitchFamily="34" charset="0"/>
              </a:rPr>
              <a:t> a</a:t>
            </a:r>
            <a:r>
              <a:rPr lang="en-US" sz="2600" b="0" i="0" dirty="0">
                <a:solidFill>
                  <a:srgbClr val="1B1B1B"/>
                </a:solidFill>
                <a:effectLst/>
                <a:cs typeface="Arial" panose="020B0604020202020204" pitchFamily="34" charset="0"/>
              </a:rPr>
              <a:t>buse of any person, including, but not limited to, harassment, stalking, bullying, or hazing of any kind, whether the behavior is carried out verbally, physically, electronically, or in written form; or</a:t>
            </a:r>
          </a:p>
          <a:p>
            <a:pPr marL="457200" indent="-115888" algn="l">
              <a:buFont typeface="+mj-lt"/>
              <a:buAutoNum type="alphaLcPeriod"/>
            </a:pPr>
            <a:r>
              <a:rPr lang="en-US" sz="2600" b="0" i="0" dirty="0">
                <a:solidFill>
                  <a:srgbClr val="1B1B1B"/>
                </a:solidFill>
                <a:effectLst/>
                <a:cs typeface="Arial" panose="020B0604020202020204" pitchFamily="34" charset="0"/>
              </a:rPr>
              <a:t> conduct that is unwelcome, offensive, indecent, obscene, or disorderly.</a:t>
            </a:r>
          </a:p>
          <a:p>
            <a:r>
              <a:rPr lang="en-US" sz="2600" dirty="0">
                <a:solidFill>
                  <a:srgbClr val="1B1B1B"/>
                </a:solidFill>
                <a:cs typeface="Arial" panose="020B0604020202020204" pitchFamily="34" charset="0"/>
              </a:rPr>
              <a:t>The plan must identify how the UI will support an inclusive off-campus or off-site working environment (via trainings, roles and responsibilities assignments in the plan or otherwise, codes of conduct, mentor/mentee mechanisms, etc.)</a:t>
            </a:r>
            <a:endParaRPr lang="en-US" sz="2600" b="0" i="0" dirty="0">
              <a:solidFill>
                <a:srgbClr val="1B1B1B"/>
              </a:solidFill>
              <a:effectLst/>
              <a:cs typeface="Arial" panose="020B0604020202020204" pitchFamily="34" charset="0"/>
            </a:endParaRPr>
          </a:p>
          <a:p>
            <a:endParaRPr lang="en-US" dirty="0"/>
          </a:p>
        </p:txBody>
      </p:sp>
    </p:spTree>
    <p:extLst>
      <p:ext uri="{BB962C8B-B14F-4D97-AF65-F5344CB8AC3E}">
        <p14:creationId xmlns:p14="http://schemas.microsoft.com/office/powerpoint/2010/main" val="1284036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2C1F3-FC64-98C9-15FE-D42E1E1B1A70}"/>
              </a:ext>
            </a:extLst>
          </p:cNvPr>
          <p:cNvSpPr>
            <a:spLocks noGrp="1"/>
          </p:cNvSpPr>
          <p:nvPr>
            <p:ph type="title"/>
          </p:nvPr>
        </p:nvSpPr>
        <p:spPr/>
        <p:txBody>
          <a:bodyPr/>
          <a:lstStyle/>
          <a:p>
            <a:r>
              <a:rPr lang="en-US" dirty="0"/>
              <a:t>The plan – continued details</a:t>
            </a:r>
          </a:p>
        </p:txBody>
      </p:sp>
      <p:sp>
        <p:nvSpPr>
          <p:cNvPr id="3" name="Content Placeholder 2">
            <a:extLst>
              <a:ext uri="{FF2B5EF4-FFF2-40B4-BE49-F238E27FC236}">
                <a16:creationId xmlns:a16="http://schemas.microsoft.com/office/drawing/2014/main" id="{EE0C8565-5839-9030-2A6B-CDAC27084AC5}"/>
              </a:ext>
            </a:extLst>
          </p:cNvPr>
          <p:cNvSpPr>
            <a:spLocks noGrp="1"/>
          </p:cNvSpPr>
          <p:nvPr>
            <p:ph idx="1"/>
          </p:nvPr>
        </p:nvSpPr>
        <p:spPr/>
        <p:txBody>
          <a:bodyPr>
            <a:normAutofit lnSpcReduction="10000"/>
          </a:bodyPr>
          <a:lstStyle/>
          <a:p>
            <a:r>
              <a:rPr lang="en-US" dirty="0"/>
              <a:t>The plan must include details on team communication, and should consider:</a:t>
            </a:r>
          </a:p>
          <a:p>
            <a:pPr lvl="1"/>
            <a:r>
              <a:rPr lang="en-US" dirty="0"/>
              <a:t>Minimizing single point of contact communication pathways,</a:t>
            </a:r>
          </a:p>
          <a:p>
            <a:pPr lvl="1"/>
            <a:r>
              <a:rPr lang="en-US" dirty="0"/>
              <a:t>Special circumstances related to work location (site),</a:t>
            </a:r>
          </a:p>
          <a:p>
            <a:pPr lvl="1"/>
            <a:r>
              <a:rPr lang="en-US" dirty="0"/>
              <a:t>The involvement of multiple entities and third parties within the site and plan elements,</a:t>
            </a:r>
          </a:p>
          <a:p>
            <a:pPr lvl="1"/>
            <a:r>
              <a:rPr lang="en-US" dirty="0"/>
              <a:t>How any reports received will be received and resolved.</a:t>
            </a:r>
          </a:p>
          <a:p>
            <a:r>
              <a:rPr lang="en-US" dirty="0"/>
              <a:t>The plan must be disseminated to all off-site or off-campus research work participants prior to work commencement and be included in the proposal record. </a:t>
            </a:r>
          </a:p>
          <a:p>
            <a:pPr lvl="1"/>
            <a:r>
              <a:rPr lang="en-US" dirty="0"/>
              <a:t>The plan IS NOT submitted with the proposal to NSF unless the solicitation specifies otherwise.</a:t>
            </a:r>
          </a:p>
        </p:txBody>
      </p:sp>
    </p:spTree>
    <p:extLst>
      <p:ext uri="{BB962C8B-B14F-4D97-AF65-F5344CB8AC3E}">
        <p14:creationId xmlns:p14="http://schemas.microsoft.com/office/powerpoint/2010/main" val="2756485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0273F-B28E-96EE-3C46-D5065685EE53}"/>
              </a:ext>
            </a:extLst>
          </p:cNvPr>
          <p:cNvSpPr>
            <a:spLocks noGrp="1"/>
          </p:cNvSpPr>
          <p:nvPr>
            <p:ph type="title"/>
          </p:nvPr>
        </p:nvSpPr>
        <p:spPr/>
        <p:txBody>
          <a:bodyPr/>
          <a:lstStyle/>
          <a:p>
            <a:r>
              <a:rPr lang="en-US" dirty="0"/>
              <a:t>VERAS Proposal processing</a:t>
            </a:r>
          </a:p>
        </p:txBody>
      </p:sp>
      <p:sp>
        <p:nvSpPr>
          <p:cNvPr id="3" name="Content Placeholder 2">
            <a:extLst>
              <a:ext uri="{FF2B5EF4-FFF2-40B4-BE49-F238E27FC236}">
                <a16:creationId xmlns:a16="http://schemas.microsoft.com/office/drawing/2014/main" id="{31E041AB-C5EE-B927-A607-3881B6263EE1}"/>
              </a:ext>
            </a:extLst>
          </p:cNvPr>
          <p:cNvSpPr>
            <a:spLocks noGrp="1"/>
          </p:cNvSpPr>
          <p:nvPr>
            <p:ph idx="1"/>
          </p:nvPr>
        </p:nvSpPr>
        <p:spPr/>
        <p:txBody>
          <a:bodyPr/>
          <a:lstStyle/>
          <a:p>
            <a:r>
              <a:rPr lang="en-US" dirty="0"/>
              <a:t>A new question will be added in VERAS to collect information related to this policy requirement</a:t>
            </a:r>
          </a:p>
          <a:p>
            <a:pPr lvl="1"/>
            <a:r>
              <a:rPr lang="en-US" dirty="0"/>
              <a:t>This will allow OSP to pull data relating to this requirement and will also allow </a:t>
            </a:r>
            <a:r>
              <a:rPr lang="en-US" dirty="0" err="1"/>
              <a:t>pre-award</a:t>
            </a:r>
            <a:r>
              <a:rPr lang="en-US" dirty="0"/>
              <a:t> team to assist faculty and staff in ensuring this plan is included in the proposal documents in VERAS.</a:t>
            </a:r>
          </a:p>
          <a:p>
            <a:r>
              <a:rPr lang="en-US" dirty="0"/>
              <a:t>The plan must be included with the proposal documents in VERAS before proposal approval, but it is not to be included in the submission to NSF unless the proposal guidance specifies otherwise.</a:t>
            </a:r>
          </a:p>
        </p:txBody>
      </p:sp>
    </p:spTree>
    <p:extLst>
      <p:ext uri="{BB962C8B-B14F-4D97-AF65-F5344CB8AC3E}">
        <p14:creationId xmlns:p14="http://schemas.microsoft.com/office/powerpoint/2010/main" val="1110925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2752</Words>
  <Application>Microsoft Office PowerPoint</Application>
  <PresentationFormat>Widescreen</PresentationFormat>
  <Paragraphs>110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Open Sans</vt:lpstr>
      <vt:lpstr>Public Sans</vt:lpstr>
      <vt:lpstr>Office Theme</vt:lpstr>
      <vt:lpstr>National Science Foundation  Safe and Inclusive Working Environments for Off-Campus or Off-Site Research</vt:lpstr>
      <vt:lpstr>Policy outline</vt:lpstr>
      <vt:lpstr>Policy background</vt:lpstr>
      <vt:lpstr>NSF Policy on Sexual Harassment, Other Forms of Harassment, or Sexual Assault</vt:lpstr>
      <vt:lpstr>University of Idaho Office of Civil Rights and Investigations</vt:lpstr>
      <vt:lpstr>Plan template</vt:lpstr>
      <vt:lpstr>What must the plan include?</vt:lpstr>
      <vt:lpstr>The plan – continued details</vt:lpstr>
      <vt:lpstr>VERAS Proposal processing</vt:lpstr>
      <vt:lpstr>What is your role in fostering a safe and inclusive work environment? </vt:lpstr>
      <vt:lpstr>Reporting to UI OCRI</vt:lpstr>
      <vt:lpstr>Difference between a report and formal complaint</vt:lpstr>
      <vt:lpstr>How to file a report to NSF directly</vt:lpstr>
      <vt:lpstr>How to file a report to NSF directly - continued</vt:lpstr>
      <vt:lpstr>How to file a formal complaint</vt:lpstr>
      <vt:lpstr>AOR Reporting Responsibilities</vt:lpstr>
      <vt:lpstr>NSF Policy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Science Foundation Safe and Inclusive Working Environments for Off-Campus or Off-Site Research</dc:title>
  <dc:creator>Martonick, Sarah (smartonick@uidaho.edu)</dc:creator>
  <cp:lastModifiedBy>Martonick, Sarah (smartonick@uidaho.edu)</cp:lastModifiedBy>
  <cp:revision>1</cp:revision>
  <dcterms:created xsi:type="dcterms:W3CDTF">2023-01-11T20:37:35Z</dcterms:created>
  <dcterms:modified xsi:type="dcterms:W3CDTF">2023-01-20T17:34:02Z</dcterms:modified>
</cp:coreProperties>
</file>